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708" r:id="rId2"/>
    <p:sldMasterId id="2147483717" r:id="rId3"/>
    <p:sldMasterId id="2147483738" r:id="rId4"/>
    <p:sldMasterId id="2147483750" r:id="rId5"/>
    <p:sldMasterId id="2147483762" r:id="rId6"/>
  </p:sldMasterIdLst>
  <p:notesMasterIdLst>
    <p:notesMasterId r:id="rId57"/>
  </p:notesMasterIdLst>
  <p:sldIdLst>
    <p:sldId id="386" r:id="rId7"/>
    <p:sldId id="370" r:id="rId8"/>
    <p:sldId id="657" r:id="rId9"/>
    <p:sldId id="626" r:id="rId10"/>
    <p:sldId id="371" r:id="rId11"/>
    <p:sldId id="399" r:id="rId12"/>
    <p:sldId id="392" r:id="rId13"/>
    <p:sldId id="393" r:id="rId14"/>
    <p:sldId id="394" r:id="rId15"/>
    <p:sldId id="395" r:id="rId16"/>
    <p:sldId id="396" r:id="rId17"/>
    <p:sldId id="397" r:id="rId18"/>
    <p:sldId id="658" r:id="rId19"/>
    <p:sldId id="402" r:id="rId20"/>
    <p:sldId id="659" r:id="rId21"/>
    <p:sldId id="342" r:id="rId22"/>
    <p:sldId id="401" r:id="rId23"/>
    <p:sldId id="400" r:id="rId24"/>
    <p:sldId id="591" r:id="rId25"/>
    <p:sldId id="663" r:id="rId26"/>
    <p:sldId id="664" r:id="rId27"/>
    <p:sldId id="665" r:id="rId28"/>
    <p:sldId id="666" r:id="rId29"/>
    <p:sldId id="592" r:id="rId30"/>
    <p:sldId id="593" r:id="rId31"/>
    <p:sldId id="264" r:id="rId32"/>
    <p:sldId id="667" r:id="rId33"/>
    <p:sldId id="373" r:id="rId34"/>
    <p:sldId id="350" r:id="rId35"/>
    <p:sldId id="270" r:id="rId36"/>
    <p:sldId id="351" r:id="rId37"/>
    <p:sldId id="269" r:id="rId38"/>
    <p:sldId id="271" r:id="rId39"/>
    <p:sldId id="374" r:id="rId40"/>
    <p:sldId id="376" r:id="rId41"/>
    <p:sldId id="661" r:id="rId42"/>
    <p:sldId id="366" r:id="rId43"/>
    <p:sldId id="378" r:id="rId44"/>
    <p:sldId id="310" r:id="rId45"/>
    <p:sldId id="311" r:id="rId46"/>
    <p:sldId id="313" r:id="rId47"/>
    <p:sldId id="314" r:id="rId48"/>
    <p:sldId id="662" r:id="rId49"/>
    <p:sldId id="380" r:id="rId50"/>
    <p:sldId id="325" r:id="rId51"/>
    <p:sldId id="312" r:id="rId52"/>
    <p:sldId id="323" r:id="rId53"/>
    <p:sldId id="379" r:id="rId54"/>
    <p:sldId id="315" r:id="rId55"/>
    <p:sldId id="404" r:id="rId56"/>
  </p:sldIdLst>
  <p:sldSz cx="12192000" cy="6858000"/>
  <p:notesSz cx="6797675" cy="9929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43878"/>
    <a:srgbClr val="0099CC"/>
    <a:srgbClr val="1289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13"/>
    <p:restoredTop sz="92925" autoAdjust="0"/>
  </p:normalViewPr>
  <p:slideViewPr>
    <p:cSldViewPr snapToGrid="0" snapToObjects="1">
      <p:cViewPr varScale="1">
        <p:scale>
          <a:sx n="103" d="100"/>
          <a:sy n="103" d="100"/>
        </p:scale>
        <p:origin x="750" y="102"/>
      </p:cViewPr>
      <p:guideLst>
        <p:guide orient="horz" pos="2160"/>
        <p:guide pos="3840"/>
      </p:guideLst>
    </p:cSldViewPr>
  </p:slideViewPr>
  <p:notesTextViewPr>
    <p:cViewPr>
      <p:scale>
        <a:sx n="1" d="1"/>
        <a:sy n="1" d="1"/>
      </p:scale>
      <p:origin x="0" y="0"/>
    </p:cViewPr>
  </p:notesTextViewPr>
  <p:notesViewPr>
    <p:cSldViewPr snapToGrid="0" snapToObjects="1" showGuides="1">
      <p:cViewPr varScale="1">
        <p:scale>
          <a:sx n="57" d="100"/>
          <a:sy n="57" d="100"/>
        </p:scale>
        <p:origin x="3269"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 /><Relationship Id="rId18" Type="http://schemas.openxmlformats.org/officeDocument/2006/relationships/slide" Target="slides/slide12.xml" /><Relationship Id="rId26" Type="http://schemas.openxmlformats.org/officeDocument/2006/relationships/slide" Target="slides/slide20.xml" /><Relationship Id="rId39" Type="http://schemas.openxmlformats.org/officeDocument/2006/relationships/slide" Target="slides/slide33.xml" /><Relationship Id="rId21" Type="http://schemas.openxmlformats.org/officeDocument/2006/relationships/slide" Target="slides/slide15.xml" /><Relationship Id="rId34" Type="http://schemas.openxmlformats.org/officeDocument/2006/relationships/slide" Target="slides/slide28.xml" /><Relationship Id="rId42" Type="http://schemas.openxmlformats.org/officeDocument/2006/relationships/slide" Target="slides/slide36.xml" /><Relationship Id="rId47" Type="http://schemas.openxmlformats.org/officeDocument/2006/relationships/slide" Target="slides/slide41.xml" /><Relationship Id="rId50" Type="http://schemas.openxmlformats.org/officeDocument/2006/relationships/slide" Target="slides/slide44.xml" /><Relationship Id="rId55" Type="http://schemas.openxmlformats.org/officeDocument/2006/relationships/slide" Target="slides/slide49.xml" /><Relationship Id="rId7" Type="http://schemas.openxmlformats.org/officeDocument/2006/relationships/slide" Target="slides/slide1.xml" /><Relationship Id="rId2" Type="http://schemas.openxmlformats.org/officeDocument/2006/relationships/slideMaster" Target="slideMasters/slideMaster2.xml" /><Relationship Id="rId16" Type="http://schemas.openxmlformats.org/officeDocument/2006/relationships/slide" Target="slides/slide10.xml" /><Relationship Id="rId20" Type="http://schemas.openxmlformats.org/officeDocument/2006/relationships/slide" Target="slides/slide14.xml" /><Relationship Id="rId29" Type="http://schemas.openxmlformats.org/officeDocument/2006/relationships/slide" Target="slides/slide23.xml" /><Relationship Id="rId41" Type="http://schemas.openxmlformats.org/officeDocument/2006/relationships/slide" Target="slides/slide35.xml" /><Relationship Id="rId54" Type="http://schemas.openxmlformats.org/officeDocument/2006/relationships/slide" Target="slides/slide48.xml" /><Relationship Id="rId1" Type="http://schemas.openxmlformats.org/officeDocument/2006/relationships/slideMaster" Target="slideMasters/slideMaster1.xml" /><Relationship Id="rId6" Type="http://schemas.openxmlformats.org/officeDocument/2006/relationships/slideMaster" Target="slideMasters/slideMaster6.xml" /><Relationship Id="rId11" Type="http://schemas.openxmlformats.org/officeDocument/2006/relationships/slide" Target="slides/slide5.xml" /><Relationship Id="rId24" Type="http://schemas.openxmlformats.org/officeDocument/2006/relationships/slide" Target="slides/slide18.xml" /><Relationship Id="rId32" Type="http://schemas.openxmlformats.org/officeDocument/2006/relationships/slide" Target="slides/slide26.xml" /><Relationship Id="rId37" Type="http://schemas.openxmlformats.org/officeDocument/2006/relationships/slide" Target="slides/slide31.xml" /><Relationship Id="rId40" Type="http://schemas.openxmlformats.org/officeDocument/2006/relationships/slide" Target="slides/slide34.xml" /><Relationship Id="rId45" Type="http://schemas.openxmlformats.org/officeDocument/2006/relationships/slide" Target="slides/slide39.xml" /><Relationship Id="rId53" Type="http://schemas.openxmlformats.org/officeDocument/2006/relationships/slide" Target="slides/slide47.xml" /><Relationship Id="rId58" Type="http://schemas.openxmlformats.org/officeDocument/2006/relationships/presProps" Target="presProps.xml" /><Relationship Id="rId5" Type="http://schemas.openxmlformats.org/officeDocument/2006/relationships/slideMaster" Target="slideMasters/slideMaster5.xml" /><Relationship Id="rId15" Type="http://schemas.openxmlformats.org/officeDocument/2006/relationships/slide" Target="slides/slide9.xml" /><Relationship Id="rId23" Type="http://schemas.openxmlformats.org/officeDocument/2006/relationships/slide" Target="slides/slide17.xml" /><Relationship Id="rId28" Type="http://schemas.openxmlformats.org/officeDocument/2006/relationships/slide" Target="slides/slide22.xml" /><Relationship Id="rId36" Type="http://schemas.openxmlformats.org/officeDocument/2006/relationships/slide" Target="slides/slide30.xml" /><Relationship Id="rId49" Type="http://schemas.openxmlformats.org/officeDocument/2006/relationships/slide" Target="slides/slide43.xml" /><Relationship Id="rId57" Type="http://schemas.openxmlformats.org/officeDocument/2006/relationships/notesMaster" Target="notesMasters/notesMaster1.xml" /><Relationship Id="rId61" Type="http://schemas.openxmlformats.org/officeDocument/2006/relationships/tableStyles" Target="tableStyles.xml" /><Relationship Id="rId10" Type="http://schemas.openxmlformats.org/officeDocument/2006/relationships/slide" Target="slides/slide4.xml" /><Relationship Id="rId19" Type="http://schemas.openxmlformats.org/officeDocument/2006/relationships/slide" Target="slides/slide13.xml" /><Relationship Id="rId31" Type="http://schemas.openxmlformats.org/officeDocument/2006/relationships/slide" Target="slides/slide25.xml" /><Relationship Id="rId44" Type="http://schemas.openxmlformats.org/officeDocument/2006/relationships/slide" Target="slides/slide38.xml" /><Relationship Id="rId52" Type="http://schemas.openxmlformats.org/officeDocument/2006/relationships/slide" Target="slides/slide46.xml" /><Relationship Id="rId60" Type="http://schemas.openxmlformats.org/officeDocument/2006/relationships/theme" Target="theme/theme1.xml" /><Relationship Id="rId4" Type="http://schemas.openxmlformats.org/officeDocument/2006/relationships/slideMaster" Target="slideMasters/slideMaster4.xml" /><Relationship Id="rId9" Type="http://schemas.openxmlformats.org/officeDocument/2006/relationships/slide" Target="slides/slide3.xml" /><Relationship Id="rId14" Type="http://schemas.openxmlformats.org/officeDocument/2006/relationships/slide" Target="slides/slide8.xml" /><Relationship Id="rId22" Type="http://schemas.openxmlformats.org/officeDocument/2006/relationships/slide" Target="slides/slide16.xml" /><Relationship Id="rId27" Type="http://schemas.openxmlformats.org/officeDocument/2006/relationships/slide" Target="slides/slide21.xml" /><Relationship Id="rId30" Type="http://schemas.openxmlformats.org/officeDocument/2006/relationships/slide" Target="slides/slide24.xml" /><Relationship Id="rId35" Type="http://schemas.openxmlformats.org/officeDocument/2006/relationships/slide" Target="slides/slide29.xml" /><Relationship Id="rId43" Type="http://schemas.openxmlformats.org/officeDocument/2006/relationships/slide" Target="slides/slide37.xml" /><Relationship Id="rId48" Type="http://schemas.openxmlformats.org/officeDocument/2006/relationships/slide" Target="slides/slide42.xml" /><Relationship Id="rId56" Type="http://schemas.openxmlformats.org/officeDocument/2006/relationships/slide" Target="slides/slide50.xml" /><Relationship Id="rId8" Type="http://schemas.openxmlformats.org/officeDocument/2006/relationships/slide" Target="slides/slide2.xml" /><Relationship Id="rId51" Type="http://schemas.openxmlformats.org/officeDocument/2006/relationships/slide" Target="slides/slide45.xml" /><Relationship Id="rId3" Type="http://schemas.openxmlformats.org/officeDocument/2006/relationships/slideMaster" Target="slideMasters/slideMaster3.xml" /><Relationship Id="rId12" Type="http://schemas.openxmlformats.org/officeDocument/2006/relationships/slide" Target="slides/slide6.xml" /><Relationship Id="rId17" Type="http://schemas.openxmlformats.org/officeDocument/2006/relationships/slide" Target="slides/slide11.xml" /><Relationship Id="rId25" Type="http://schemas.openxmlformats.org/officeDocument/2006/relationships/slide" Target="slides/slide19.xml" /><Relationship Id="rId33" Type="http://schemas.openxmlformats.org/officeDocument/2006/relationships/slide" Target="slides/slide27.xml" /><Relationship Id="rId38" Type="http://schemas.openxmlformats.org/officeDocument/2006/relationships/slide" Target="slides/slide32.xml" /><Relationship Id="rId46" Type="http://schemas.openxmlformats.org/officeDocument/2006/relationships/slide" Target="slides/slide40.xml" /><Relationship Id="rId59" Type="http://schemas.openxmlformats.org/officeDocument/2006/relationships/viewProps" Target="viewProps.xml" /></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 /><Relationship Id="rId2" Type="http://schemas.microsoft.com/office/2011/relationships/chartColorStyle" Target="colors1.xml" /><Relationship Id="rId1" Type="http://schemas.microsoft.com/office/2011/relationships/chartStyle" Target="style1.xml" /><Relationship Id="rId4" Type="http://schemas.openxmlformats.org/officeDocument/2006/relationships/package" Target="../embeddings/Microsoft_Excel_Worksheet.xlsx" /></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 /><Relationship Id="rId2" Type="http://schemas.microsoft.com/office/2011/relationships/chartColorStyle" Target="colors2.xml" /><Relationship Id="rId1" Type="http://schemas.microsoft.com/office/2011/relationships/chartStyle" Target="style2.xml" /><Relationship Id="rId4" Type="http://schemas.openxmlformats.org/officeDocument/2006/relationships/package" Target="../embeddings/Microsoft_Excel_Worksheet1.xlsx" /></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 /><Relationship Id="rId2" Type="http://schemas.microsoft.com/office/2011/relationships/chartColorStyle" Target="colors3.xml" /><Relationship Id="rId1" Type="http://schemas.microsoft.com/office/2011/relationships/chartStyle" Target="style3.xml" /><Relationship Id="rId4" Type="http://schemas.openxmlformats.org/officeDocument/2006/relationships/package" Target="../embeddings/Microsoft_Excel_Worksheet2.xlsx" /></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 /><Relationship Id="rId2" Type="http://schemas.microsoft.com/office/2011/relationships/chartColorStyle" Target="colors4.xml" /><Relationship Id="rId1" Type="http://schemas.microsoft.com/office/2011/relationships/chartStyle" Target="style4.xml" /><Relationship Id="rId4" Type="http://schemas.openxmlformats.org/officeDocument/2006/relationships/package" Target="../embeddings/Microsoft_Excel_Worksheet3.xlsx" /></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 /><Relationship Id="rId2" Type="http://schemas.microsoft.com/office/2011/relationships/chartColorStyle" Target="colors5.xml" /><Relationship Id="rId1" Type="http://schemas.microsoft.com/office/2011/relationships/chartStyle" Target="style5.xml" /><Relationship Id="rId4" Type="http://schemas.openxmlformats.org/officeDocument/2006/relationships/package" Target="../embeddings/Microsoft_Excel_Worksheet4.xlsx" /></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5.9567692958352993E-2"/>
          <c:y val="4.4492556857201271E-2"/>
          <c:w val="0.91017200547680821"/>
          <c:h val="0.69335067371579284"/>
        </c:manualLayout>
      </c:layout>
      <c:barChart>
        <c:barDir val="col"/>
        <c:grouping val="clustered"/>
        <c:varyColors val="0"/>
        <c:ser>
          <c:idx val="0"/>
          <c:order val="0"/>
          <c:tx>
            <c:strRef>
              <c:f>'GDP (2010)'!$C$24</c:f>
              <c:strCache>
                <c:ptCount val="1"/>
                <c:pt idx="0">
                  <c:v>Chung</c:v>
                </c:pt>
              </c:strCache>
            </c:strRef>
          </c:tx>
          <c:spPr>
            <a:solidFill>
              <a:schemeClr val="accent1"/>
            </a:solidFill>
            <a:ln>
              <a:noFill/>
            </a:ln>
            <a:effectLst/>
          </c:spPr>
          <c:invertIfNegative val="0"/>
          <c:cat>
            <c:numRef>
              <c:f>'GDP (2010)'!$B$30:$B$40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'GDP (2010)'!$C$30:$C$40</c:f>
              <c:numCache>
                <c:formatCode>General</c:formatCode>
                <c:ptCount val="11"/>
                <c:pt idx="0">
                  <c:v>6.4200000000000017</c:v>
                </c:pt>
                <c:pt idx="1">
                  <c:v>6.2399999999999967</c:v>
                </c:pt>
                <c:pt idx="2">
                  <c:v>5.25</c:v>
                </c:pt>
                <c:pt idx="3">
                  <c:v>5.4200000000000017</c:v>
                </c:pt>
                <c:pt idx="4">
                  <c:v>5.9800000000000058</c:v>
                </c:pt>
                <c:pt idx="5">
                  <c:v>6.6800000000000068</c:v>
                </c:pt>
                <c:pt idx="6">
                  <c:v>6.2099999999999937</c:v>
                </c:pt>
                <c:pt idx="7">
                  <c:v>6.8100000000000005</c:v>
                </c:pt>
                <c:pt idx="8">
                  <c:v>7.0799999999999983</c:v>
                </c:pt>
                <c:pt idx="9">
                  <c:v>7.019999999999996</c:v>
                </c:pt>
                <c:pt idx="10">
                  <c:v>2.9099999999999997</c:v>
                </c:pt>
              </c:numCache>
            </c:numRef>
          </c:val>
          <c:extLst>
            <c:ext xmlns:c16="http://schemas.microsoft.com/office/drawing/2014/chart" uri="{C3380CC4-5D6E-409C-BE32-E72D297353CC}">
              <c16:uniqueId val="{00000000-7024-4FA6-9D57-2447329EA109}"/>
            </c:ext>
          </c:extLst>
        </c:ser>
        <c:dLbls>
          <c:showLegendKey val="0"/>
          <c:showVal val="0"/>
          <c:showCatName val="0"/>
          <c:showSerName val="0"/>
          <c:showPercent val="0"/>
          <c:showBubbleSize val="0"/>
        </c:dLbls>
        <c:gapWidth val="219"/>
        <c:overlap val="-27"/>
        <c:axId val="79180544"/>
        <c:axId val="79182080"/>
      </c:barChart>
      <c:lineChart>
        <c:grouping val="standard"/>
        <c:varyColors val="0"/>
        <c:ser>
          <c:idx val="1"/>
          <c:order val="1"/>
          <c:tx>
            <c:strRef>
              <c:f>'GDP (2010)'!$D$24</c:f>
              <c:strCache>
                <c:ptCount val="1"/>
                <c:pt idx="0">
                  <c:v>NLTS</c:v>
                </c:pt>
              </c:strCache>
            </c:strRef>
          </c:tx>
          <c:spPr>
            <a:ln w="44450" cap="rnd">
              <a:solidFill>
                <a:srgbClr val="FF0000"/>
              </a:solidFill>
              <a:round/>
            </a:ln>
            <a:effectLst/>
          </c:spPr>
          <c:marker>
            <c:symbol val="none"/>
          </c:marker>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'GDP (2010)'!$B$30:$B$40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'GDP (2010)'!$D$30:$D$40</c:f>
              <c:numCache>
                <c:formatCode>General</c:formatCode>
                <c:ptCount val="11"/>
                <c:pt idx="0">
                  <c:v>3.2900000000000071</c:v>
                </c:pt>
                <c:pt idx="1">
                  <c:v>4.2300000000000058</c:v>
                </c:pt>
                <c:pt idx="2">
                  <c:v>2.9200000000000017</c:v>
                </c:pt>
                <c:pt idx="3">
                  <c:v>2.6299999999999955</c:v>
                </c:pt>
                <c:pt idx="4">
                  <c:v>3.4399999999999977</c:v>
                </c:pt>
                <c:pt idx="5">
                  <c:v>2.4099999999999966</c:v>
                </c:pt>
                <c:pt idx="6">
                  <c:v>1.359999999999999</c:v>
                </c:pt>
                <c:pt idx="7" formatCode="0.00">
                  <c:v>2.9000000000000057</c:v>
                </c:pt>
                <c:pt idx="8" formatCode="0.00">
                  <c:v>3.7600000000000051</c:v>
                </c:pt>
                <c:pt idx="9" formatCode="0.00">
                  <c:v>2.0100000000000047</c:v>
                </c:pt>
                <c:pt idx="10">
                  <c:v>2.68</c:v>
                </c:pt>
              </c:numCache>
            </c:numRef>
          </c:val>
          <c:smooth val="0"/>
          <c:extLst>
            <c:ext xmlns:c16="http://schemas.microsoft.com/office/drawing/2014/chart" uri="{C3380CC4-5D6E-409C-BE32-E72D297353CC}">
              <c16:uniqueId val="{00000001-7024-4FA6-9D57-2447329EA109}"/>
            </c:ext>
          </c:extLst>
        </c:ser>
        <c:ser>
          <c:idx val="2"/>
          <c:order val="2"/>
          <c:tx>
            <c:strRef>
              <c:f>'GDP (2010)'!$E$24</c:f>
              <c:strCache>
                <c:ptCount val="1"/>
                <c:pt idx="0">
                  <c:v>CN</c:v>
                </c:pt>
              </c:strCache>
            </c:strRef>
          </c:tx>
          <c:spPr>
            <a:ln w="28575" cap="rnd">
              <a:solidFill>
                <a:schemeClr val="accent3"/>
              </a:solidFill>
              <a:round/>
            </a:ln>
            <a:effectLst/>
          </c:spPr>
          <c:marker>
            <c:symbol val="none"/>
          </c:marker>
          <c:cat>
            <c:numRef>
              <c:f>'GDP (2010)'!$B$30:$B$40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'GDP (2010)'!$E$30:$E$40</c:f>
              <c:numCache>
                <c:formatCode>General</c:formatCode>
                <c:ptCount val="11"/>
                <c:pt idx="0">
                  <c:v>7.1700000000000017</c:v>
                </c:pt>
                <c:pt idx="1">
                  <c:v>7.5999999999999943</c:v>
                </c:pt>
                <c:pt idx="2">
                  <c:v>7.3900000000000006</c:v>
                </c:pt>
                <c:pt idx="3">
                  <c:v>5.0799999999999983</c:v>
                </c:pt>
                <c:pt idx="4">
                  <c:v>6.4200000000000017</c:v>
                </c:pt>
                <c:pt idx="5">
                  <c:v>9.64</c:v>
                </c:pt>
                <c:pt idx="6">
                  <c:v>7.5699999999999914</c:v>
                </c:pt>
                <c:pt idx="7" formatCode="0.00">
                  <c:v>8</c:v>
                </c:pt>
                <c:pt idx="8" formatCode="0.00">
                  <c:v>8.8499999999999979</c:v>
                </c:pt>
                <c:pt idx="9" formatCode="0.00">
                  <c:v>8.9000000000000057</c:v>
                </c:pt>
                <c:pt idx="10" formatCode="0.00">
                  <c:v>3.98</c:v>
                </c:pt>
              </c:numCache>
            </c:numRef>
          </c:val>
          <c:smooth val="0"/>
          <c:extLst>
            <c:ext xmlns:c16="http://schemas.microsoft.com/office/drawing/2014/chart" uri="{C3380CC4-5D6E-409C-BE32-E72D297353CC}">
              <c16:uniqueId val="{00000002-7024-4FA6-9D57-2447329EA109}"/>
            </c:ext>
          </c:extLst>
        </c:ser>
        <c:ser>
          <c:idx val="3"/>
          <c:order val="3"/>
          <c:tx>
            <c:strRef>
              <c:f>'GDP (2010)'!$F$24</c:f>
              <c:strCache>
                <c:ptCount val="1"/>
                <c:pt idx="0">
                  <c:v>DV</c:v>
                </c:pt>
              </c:strCache>
            </c:strRef>
          </c:tx>
          <c:spPr>
            <a:ln w="28575" cap="rnd">
              <a:solidFill>
                <a:schemeClr val="accent4"/>
              </a:solidFill>
              <a:round/>
            </a:ln>
            <a:effectLst/>
          </c:spPr>
          <c:marker>
            <c:symbol val="none"/>
          </c:marker>
          <c:cat>
            <c:numRef>
              <c:f>'GDP (2010)'!$B$30:$B$40</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'GDP (2010)'!$F$30:$F$40</c:f>
              <c:numCache>
                <c:formatCode>General</c:formatCode>
                <c:ptCount val="11"/>
                <c:pt idx="0">
                  <c:v>7.1899999999999977</c:v>
                </c:pt>
                <c:pt idx="1">
                  <c:v>7.4699999999999989</c:v>
                </c:pt>
                <c:pt idx="2">
                  <c:v>6.7099999999999937</c:v>
                </c:pt>
                <c:pt idx="3">
                  <c:v>6.7199999999999989</c:v>
                </c:pt>
                <c:pt idx="4">
                  <c:v>6.1599999999999966</c:v>
                </c:pt>
                <c:pt idx="5">
                  <c:v>6.3299999999999965</c:v>
                </c:pt>
                <c:pt idx="6">
                  <c:v>6.9800000000000058</c:v>
                </c:pt>
                <c:pt idx="7" formatCode="0.00">
                  <c:v>7.4399999999999995</c:v>
                </c:pt>
                <c:pt idx="8" formatCode="0.00">
                  <c:v>7.0300000000000011</c:v>
                </c:pt>
                <c:pt idx="9" formatCode="0.00">
                  <c:v>7.2999999999999972</c:v>
                </c:pt>
                <c:pt idx="10" formatCode="0.00">
                  <c:v>2.34</c:v>
                </c:pt>
              </c:numCache>
            </c:numRef>
          </c:val>
          <c:smooth val="0"/>
          <c:extLst>
            <c:ext xmlns:c16="http://schemas.microsoft.com/office/drawing/2014/chart" uri="{C3380CC4-5D6E-409C-BE32-E72D297353CC}">
              <c16:uniqueId val="{00000003-7024-4FA6-9D57-2447329EA109}"/>
            </c:ext>
          </c:extLst>
        </c:ser>
        <c:dLbls>
          <c:showLegendKey val="0"/>
          <c:showVal val="0"/>
          <c:showCatName val="0"/>
          <c:showSerName val="0"/>
          <c:showPercent val="0"/>
          <c:showBubbleSize val="0"/>
        </c:dLbls>
        <c:marker val="1"/>
        <c:smooth val="0"/>
        <c:axId val="79180544"/>
        <c:axId val="79182080"/>
      </c:lineChart>
      <c:catAx>
        <c:axId val="79180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vi-VN"/>
          </a:p>
        </c:txPr>
        <c:crossAx val="79182080"/>
        <c:crosses val="autoZero"/>
        <c:auto val="1"/>
        <c:lblAlgn val="ctr"/>
        <c:lblOffset val="100"/>
        <c:noMultiLvlLbl val="0"/>
      </c:catAx>
      <c:valAx>
        <c:axId val="79182080"/>
        <c:scaling>
          <c:orientation val="minMax"/>
          <c:max val="1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vi-VN"/>
          </a:p>
        </c:txPr>
        <c:crossAx val="79180544"/>
        <c:crosses val="autoZero"/>
        <c:crossBetween val="between"/>
      </c:valAx>
      <c:spPr>
        <a:noFill/>
        <a:ln>
          <a:noFill/>
        </a:ln>
        <a:effectLst/>
      </c:spPr>
    </c:plotArea>
    <c:legend>
      <c:legendPos val="b"/>
      <c:layout>
        <c:manualLayout>
          <c:xMode val="edge"/>
          <c:yMode val="edge"/>
          <c:x val="2.8216806232554272E-2"/>
          <c:y val="0.81486930822277093"/>
          <c:w val="0.95862884160756523"/>
          <c:h val="0.1805650335374746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chart>
  <c:spPr>
    <a:noFill/>
    <a:ln>
      <a:noFill/>
    </a:ln>
    <a:effectLst/>
  </c:spPr>
  <c:txPr>
    <a:bodyPr/>
    <a:lstStyle/>
    <a:p>
      <a:pPr>
        <a:defRPr sz="1200"/>
      </a:pPr>
      <a:endParaRPr lang="vi-VN"/>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areaChart>
        <c:grouping val="stacked"/>
        <c:varyColors val="0"/>
        <c:ser>
          <c:idx val="0"/>
          <c:order val="0"/>
          <c:tx>
            <c:strRef>
              <c:f>'XNK dieu chinh (TTTH)'!$B$53</c:f>
              <c:strCache>
                <c:ptCount val="1"/>
                <c:pt idx="0">
                  <c:v>Cà phê</c:v>
                </c:pt>
              </c:strCache>
            </c:strRef>
          </c:tx>
          <c:spPr>
            <a:solidFill>
              <a:schemeClr val="accent1"/>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(TTTH)'!$C$53:$M$53</c:f>
              <c:numCache>
                <c:formatCode>0.0</c:formatCode>
                <c:ptCount val="11"/>
                <c:pt idx="0">
                  <c:v>1.8513577880859375</c:v>
                </c:pt>
                <c:pt idx="1">
                  <c:v>2.7524174804687487</c:v>
                </c:pt>
                <c:pt idx="2">
                  <c:v>3.6728098144531232</c:v>
                </c:pt>
                <c:pt idx="3">
                  <c:v>2.7175131835937489</c:v>
                </c:pt>
                <c:pt idx="4">
                  <c:v>3.5568874511718747</c:v>
                </c:pt>
                <c:pt idx="5">
                  <c:v>2.6713339843749999</c:v>
                </c:pt>
                <c:pt idx="6">
                  <c:v>3.3342492675781239</c:v>
                </c:pt>
                <c:pt idx="7">
                  <c:v>3.500447021484375</c:v>
                </c:pt>
                <c:pt idx="8">
                  <c:v>3.536402587890624</c:v>
                </c:pt>
                <c:pt idx="9">
                  <c:v>2.8623010253906247</c:v>
                </c:pt>
                <c:pt idx="10">
                  <c:v>2.7410480957031234</c:v>
                </c:pt>
              </c:numCache>
            </c:numRef>
          </c:val>
          <c:extLst>
            <c:ext xmlns:c16="http://schemas.microsoft.com/office/drawing/2014/chart" uri="{C3380CC4-5D6E-409C-BE32-E72D297353CC}">
              <c16:uniqueId val="{00000000-2F61-461C-96AC-5B2B39DAA443}"/>
            </c:ext>
          </c:extLst>
        </c:ser>
        <c:ser>
          <c:idx val="1"/>
          <c:order val="1"/>
          <c:tx>
            <c:strRef>
              <c:f>'XNK dieu chinh (TTTH)'!$B$54</c:f>
              <c:strCache>
                <c:ptCount val="1"/>
                <c:pt idx="0">
                  <c:v>Cao su</c:v>
                </c:pt>
              </c:strCache>
            </c:strRef>
          </c:tx>
          <c:spPr>
            <a:solidFill>
              <a:schemeClr val="accent2"/>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(TTTH)'!$C$54:$M$54</c:f>
              <c:numCache>
                <c:formatCode>0.0</c:formatCode>
                <c:ptCount val="11"/>
                <c:pt idx="0">
                  <c:v>2.3882246093749999</c:v>
                </c:pt>
                <c:pt idx="1">
                  <c:v>3.2338000488281251</c:v>
                </c:pt>
                <c:pt idx="2">
                  <c:v>2.8598378906249997</c:v>
                </c:pt>
                <c:pt idx="3">
                  <c:v>2.4864265136718742</c:v>
                </c:pt>
                <c:pt idx="4">
                  <c:v>1.7800804443359379</c:v>
                </c:pt>
                <c:pt idx="5">
                  <c:v>1.5314692382812498</c:v>
                </c:pt>
                <c:pt idx="6">
                  <c:v>1.6696008300781251</c:v>
                </c:pt>
                <c:pt idx="7">
                  <c:v>2.249775390625</c:v>
                </c:pt>
                <c:pt idx="8">
                  <c:v>2.0911342773437509</c:v>
                </c:pt>
                <c:pt idx="9">
                  <c:v>2.3005104980468749</c:v>
                </c:pt>
                <c:pt idx="10">
                  <c:v>2.3840729980468747</c:v>
                </c:pt>
              </c:numCache>
            </c:numRef>
          </c:val>
          <c:extLst>
            <c:ext xmlns:c16="http://schemas.microsoft.com/office/drawing/2014/chart" uri="{C3380CC4-5D6E-409C-BE32-E72D297353CC}">
              <c16:uniqueId val="{00000001-2F61-461C-96AC-5B2B39DAA443}"/>
            </c:ext>
          </c:extLst>
        </c:ser>
        <c:ser>
          <c:idx val="2"/>
          <c:order val="2"/>
          <c:tx>
            <c:strRef>
              <c:f>'XNK dieu chinh (TTTH)'!$B$55</c:f>
              <c:strCache>
                <c:ptCount val="1"/>
                <c:pt idx="0">
                  <c:v>Chè</c:v>
                </c:pt>
              </c:strCache>
            </c:strRef>
          </c:tx>
          <c:spPr>
            <a:solidFill>
              <a:schemeClr val="accent3"/>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(TTTH)'!$C$55:$M$55</c:f>
              <c:numCache>
                <c:formatCode>0.0</c:formatCode>
                <c:ptCount val="11"/>
                <c:pt idx="0">
                  <c:v>0.1999794158935547</c:v>
                </c:pt>
                <c:pt idx="1">
                  <c:v>0.20401795959472668</c:v>
                </c:pt>
                <c:pt idx="2">
                  <c:v>0.2245896606445312</c:v>
                </c:pt>
                <c:pt idx="3">
                  <c:v>0.22940628051757825</c:v>
                </c:pt>
                <c:pt idx="4">
                  <c:v>0.22823320007324224</c:v>
                </c:pt>
                <c:pt idx="5">
                  <c:v>0.21267329406738286</c:v>
                </c:pt>
                <c:pt idx="6">
                  <c:v>0.21717958068847656</c:v>
                </c:pt>
                <c:pt idx="7">
                  <c:v>0.22711820983886721</c:v>
                </c:pt>
                <c:pt idx="8">
                  <c:v>0.21708934020996098</c:v>
                </c:pt>
                <c:pt idx="9">
                  <c:v>0.2361844329833985</c:v>
                </c:pt>
                <c:pt idx="10">
                  <c:v>0.21770303344726577</c:v>
                </c:pt>
              </c:numCache>
            </c:numRef>
          </c:val>
          <c:extLst>
            <c:ext xmlns:c16="http://schemas.microsoft.com/office/drawing/2014/chart" uri="{C3380CC4-5D6E-409C-BE32-E72D297353CC}">
              <c16:uniqueId val="{00000002-2F61-461C-96AC-5B2B39DAA443}"/>
            </c:ext>
          </c:extLst>
        </c:ser>
        <c:ser>
          <c:idx val="3"/>
          <c:order val="3"/>
          <c:tx>
            <c:strRef>
              <c:f>'XNK dieu chinh (TTTH)'!$B$56</c:f>
              <c:strCache>
                <c:ptCount val="1"/>
                <c:pt idx="0">
                  <c:v>Gạo</c:v>
                </c:pt>
              </c:strCache>
            </c:strRef>
          </c:tx>
          <c:spPr>
            <a:solidFill>
              <a:schemeClr val="accent4"/>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(TTTH)'!$C$56:$M$56</c:f>
              <c:numCache>
                <c:formatCode>0.0</c:formatCode>
                <c:ptCount val="11"/>
                <c:pt idx="0">
                  <c:v>3.2478603515625011</c:v>
                </c:pt>
                <c:pt idx="1">
                  <c:v>3.6568066406249997</c:v>
                </c:pt>
                <c:pt idx="2">
                  <c:v>3.6727531738281232</c:v>
                </c:pt>
                <c:pt idx="3">
                  <c:v>2.922681396484375</c:v>
                </c:pt>
                <c:pt idx="4">
                  <c:v>2.9351726074218747</c:v>
                </c:pt>
                <c:pt idx="5">
                  <c:v>2.798873535156249</c:v>
                </c:pt>
                <c:pt idx="6">
                  <c:v>2.1589772949218751</c:v>
                </c:pt>
                <c:pt idx="7">
                  <c:v>2.633479003906249</c:v>
                </c:pt>
                <c:pt idx="8">
                  <c:v>3.060165771484376</c:v>
                </c:pt>
                <c:pt idx="9">
                  <c:v>2.8063483886718741</c:v>
                </c:pt>
                <c:pt idx="10">
                  <c:v>3.1201628417968759</c:v>
                </c:pt>
              </c:numCache>
            </c:numRef>
          </c:val>
          <c:extLst>
            <c:ext xmlns:c16="http://schemas.microsoft.com/office/drawing/2014/chart" uri="{C3380CC4-5D6E-409C-BE32-E72D297353CC}">
              <c16:uniqueId val="{00000003-2F61-461C-96AC-5B2B39DAA443}"/>
            </c:ext>
          </c:extLst>
        </c:ser>
        <c:ser>
          <c:idx val="4"/>
          <c:order val="4"/>
          <c:tx>
            <c:strRef>
              <c:f>'XNK dieu chinh (TTTH)'!$B$57</c:f>
              <c:strCache>
                <c:ptCount val="1"/>
                <c:pt idx="0">
                  <c:v>Rau quả</c:v>
                </c:pt>
              </c:strCache>
            </c:strRef>
          </c:tx>
          <c:spPr>
            <a:solidFill>
              <a:schemeClr val="accent5"/>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(TTTH)'!$C$57:$M$57</c:f>
              <c:numCache>
                <c:formatCode>0.0</c:formatCode>
                <c:ptCount val="11"/>
                <c:pt idx="0">
                  <c:v>0.46027301025390627</c:v>
                </c:pt>
                <c:pt idx="1">
                  <c:v>0.62257690429687518</c:v>
                </c:pt>
                <c:pt idx="2">
                  <c:v>0.82704327392578159</c:v>
                </c:pt>
                <c:pt idx="3">
                  <c:v>1.07322607421875</c:v>
                </c:pt>
                <c:pt idx="4">
                  <c:v>1.4889954833984376</c:v>
                </c:pt>
                <c:pt idx="5">
                  <c:v>1.8392701416015629</c:v>
                </c:pt>
                <c:pt idx="6">
                  <c:v>2.457246337890624</c:v>
                </c:pt>
                <c:pt idx="7">
                  <c:v>3.5001921386718751</c:v>
                </c:pt>
                <c:pt idx="8">
                  <c:v>3.8056223144531232</c:v>
                </c:pt>
                <c:pt idx="9">
                  <c:v>3.745122070312501</c:v>
                </c:pt>
                <c:pt idx="10">
                  <c:v>3.2692612304687501</c:v>
                </c:pt>
              </c:numCache>
            </c:numRef>
          </c:val>
          <c:extLst>
            <c:ext xmlns:c16="http://schemas.microsoft.com/office/drawing/2014/chart" uri="{C3380CC4-5D6E-409C-BE32-E72D297353CC}">
              <c16:uniqueId val="{00000004-2F61-461C-96AC-5B2B39DAA443}"/>
            </c:ext>
          </c:extLst>
        </c:ser>
        <c:ser>
          <c:idx val="5"/>
          <c:order val="5"/>
          <c:tx>
            <c:strRef>
              <c:f>'XNK dieu chinh (TTTH)'!$B$58</c:f>
              <c:strCache>
                <c:ptCount val="1"/>
                <c:pt idx="0">
                  <c:v>Hạt điều</c:v>
                </c:pt>
              </c:strCache>
            </c:strRef>
          </c:tx>
          <c:spPr>
            <a:solidFill>
              <a:schemeClr val="accent6"/>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(TTTH)'!$C$58:$M$58</c:f>
              <c:numCache>
                <c:formatCode>0.0</c:formatCode>
                <c:ptCount val="11"/>
                <c:pt idx="0">
                  <c:v>1.1347396240234375</c:v>
                </c:pt>
                <c:pt idx="1">
                  <c:v>1.4731717529296866</c:v>
                </c:pt>
                <c:pt idx="2">
                  <c:v>1.4703427734375001</c:v>
                </c:pt>
                <c:pt idx="3">
                  <c:v>1.6438977050781245</c:v>
                </c:pt>
                <c:pt idx="4">
                  <c:v>1.9924637451171876</c:v>
                </c:pt>
                <c:pt idx="5">
                  <c:v>2.3978381347656232</c:v>
                </c:pt>
                <c:pt idx="6">
                  <c:v>2.841453613281248</c:v>
                </c:pt>
                <c:pt idx="7">
                  <c:v>3.5146018066406248</c:v>
                </c:pt>
                <c:pt idx="8">
                  <c:v>3.3643012695312509</c:v>
                </c:pt>
                <c:pt idx="9">
                  <c:v>3.287883544921876</c:v>
                </c:pt>
                <c:pt idx="10">
                  <c:v>3.2113295898437491</c:v>
                </c:pt>
              </c:numCache>
            </c:numRef>
          </c:val>
          <c:extLst>
            <c:ext xmlns:c16="http://schemas.microsoft.com/office/drawing/2014/chart" uri="{C3380CC4-5D6E-409C-BE32-E72D297353CC}">
              <c16:uniqueId val="{00000005-2F61-461C-96AC-5B2B39DAA443}"/>
            </c:ext>
          </c:extLst>
        </c:ser>
        <c:ser>
          <c:idx val="6"/>
          <c:order val="6"/>
          <c:tx>
            <c:strRef>
              <c:f>'XNK dieu chinh (TTTH)'!$B$59</c:f>
              <c:strCache>
                <c:ptCount val="1"/>
                <c:pt idx="0">
                  <c:v>Hạt tiêu</c:v>
                </c:pt>
              </c:strCache>
            </c:strRef>
          </c:tx>
          <c:spPr>
            <a:solidFill>
              <a:schemeClr val="accent1">
                <a:lumMod val="60000"/>
              </a:schemeClr>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(TTTH)'!$C$59:$M$59</c:f>
              <c:numCache>
                <c:formatCode>0.0</c:formatCode>
                <c:ptCount val="11"/>
                <c:pt idx="0">
                  <c:v>0.42140316772460962</c:v>
                </c:pt>
                <c:pt idx="1">
                  <c:v>0.73221282958984379</c:v>
                </c:pt>
                <c:pt idx="2">
                  <c:v>0.79341796874999959</c:v>
                </c:pt>
                <c:pt idx="3">
                  <c:v>0.88898522949218761</c:v>
                </c:pt>
                <c:pt idx="4">
                  <c:v>1.2012484130859371</c:v>
                </c:pt>
                <c:pt idx="5">
                  <c:v>1.2593846435546872</c:v>
                </c:pt>
                <c:pt idx="6">
                  <c:v>1.428564453124999</c:v>
                </c:pt>
                <c:pt idx="7">
                  <c:v>1.1173806152343746</c:v>
                </c:pt>
                <c:pt idx="8">
                  <c:v>0.75887805175781264</c:v>
                </c:pt>
                <c:pt idx="9">
                  <c:v>0.7141459960937504</c:v>
                </c:pt>
                <c:pt idx="10">
                  <c:v>0.66056896972656232</c:v>
                </c:pt>
              </c:numCache>
            </c:numRef>
          </c:val>
          <c:extLst>
            <c:ext xmlns:c16="http://schemas.microsoft.com/office/drawing/2014/chart" uri="{C3380CC4-5D6E-409C-BE32-E72D297353CC}">
              <c16:uniqueId val="{00000006-2F61-461C-96AC-5B2B39DAA443}"/>
            </c:ext>
          </c:extLst>
        </c:ser>
        <c:ser>
          <c:idx val="7"/>
          <c:order val="7"/>
          <c:tx>
            <c:strRef>
              <c:f>'XNK dieu chinh (TTTH)'!$B$60</c:f>
              <c:strCache>
                <c:ptCount val="1"/>
                <c:pt idx="0">
                  <c:v>Sắn&amp;SP từ sắn</c:v>
                </c:pt>
              </c:strCache>
            </c:strRef>
          </c:tx>
          <c:spPr>
            <a:solidFill>
              <a:schemeClr val="accent2">
                <a:lumMod val="60000"/>
              </a:schemeClr>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(TTTH)'!$C$60:$M$60</c:f>
              <c:numCache>
                <c:formatCode>0.0</c:formatCode>
                <c:ptCount val="11"/>
                <c:pt idx="0">
                  <c:v>0.56429022216796876</c:v>
                </c:pt>
                <c:pt idx="1">
                  <c:v>0.96022290039062497</c:v>
                </c:pt>
                <c:pt idx="2">
                  <c:v>1.3514476318359379</c:v>
                </c:pt>
                <c:pt idx="3">
                  <c:v>1.0965400390625004</c:v>
                </c:pt>
                <c:pt idx="4">
                  <c:v>1.1367320556640621</c:v>
                </c:pt>
                <c:pt idx="5">
                  <c:v>1.3168807373046876</c:v>
                </c:pt>
                <c:pt idx="6">
                  <c:v>0.99958471679687499</c:v>
                </c:pt>
                <c:pt idx="7">
                  <c:v>1.0318275146484375</c:v>
                </c:pt>
                <c:pt idx="8">
                  <c:v>0.95773529052734374</c:v>
                </c:pt>
                <c:pt idx="9">
                  <c:v>0.96605609130859393</c:v>
                </c:pt>
                <c:pt idx="10">
                  <c:v>1.0117571411132817</c:v>
                </c:pt>
              </c:numCache>
            </c:numRef>
          </c:val>
          <c:extLst>
            <c:ext xmlns:c16="http://schemas.microsoft.com/office/drawing/2014/chart" uri="{C3380CC4-5D6E-409C-BE32-E72D297353CC}">
              <c16:uniqueId val="{00000007-2F61-461C-96AC-5B2B39DAA443}"/>
            </c:ext>
          </c:extLst>
        </c:ser>
        <c:ser>
          <c:idx val="8"/>
          <c:order val="8"/>
          <c:tx>
            <c:strRef>
              <c:f>'XNK dieu chinh (TTTH)'!$B$61</c:f>
              <c:strCache>
                <c:ptCount val="1"/>
                <c:pt idx="0">
                  <c:v>Thủy sản</c:v>
                </c:pt>
              </c:strCache>
            </c:strRef>
          </c:tx>
          <c:spPr>
            <a:solidFill>
              <a:schemeClr val="accent3">
                <a:lumMod val="60000"/>
              </a:schemeClr>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(TTTH)'!$C$61:$M$61</c:f>
              <c:numCache>
                <c:formatCode>0.0</c:formatCode>
                <c:ptCount val="11"/>
                <c:pt idx="0">
                  <c:v>5.0177211914062498</c:v>
                </c:pt>
                <c:pt idx="1">
                  <c:v>6.1124155273437459</c:v>
                </c:pt>
                <c:pt idx="2">
                  <c:v>6.0885073242187495</c:v>
                </c:pt>
                <c:pt idx="3">
                  <c:v>6.6926088867187481</c:v>
                </c:pt>
                <c:pt idx="4">
                  <c:v>7.8252592773437479</c:v>
                </c:pt>
                <c:pt idx="5">
                  <c:v>6.5687661132812503</c:v>
                </c:pt>
                <c:pt idx="6">
                  <c:v>7.0476748046874986</c:v>
                </c:pt>
                <c:pt idx="7">
                  <c:v>8.3091035156250044</c:v>
                </c:pt>
                <c:pt idx="8">
                  <c:v>8.787104492187499</c:v>
                </c:pt>
                <c:pt idx="9">
                  <c:v>8.5416552734375006</c:v>
                </c:pt>
                <c:pt idx="10">
                  <c:v>8.4127470703125002</c:v>
                </c:pt>
              </c:numCache>
            </c:numRef>
          </c:val>
          <c:extLst>
            <c:ext xmlns:c16="http://schemas.microsoft.com/office/drawing/2014/chart" uri="{C3380CC4-5D6E-409C-BE32-E72D297353CC}">
              <c16:uniqueId val="{00000008-2F61-461C-96AC-5B2B39DAA443}"/>
            </c:ext>
          </c:extLst>
        </c:ser>
        <c:ser>
          <c:idx val="9"/>
          <c:order val="9"/>
          <c:tx>
            <c:strRef>
              <c:f>'XNK dieu chinh (TTTH)'!$B$62</c:f>
              <c:strCache>
                <c:ptCount val="1"/>
                <c:pt idx="0">
                  <c:v>Lâm sản&amp;đồ gỗ</c:v>
                </c:pt>
              </c:strCache>
            </c:strRef>
          </c:tx>
          <c:spPr>
            <a:solidFill>
              <a:schemeClr val="accent4">
                <a:lumMod val="60000"/>
              </a:schemeClr>
            </a:solidFill>
            <a:ln>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(TTTH)'!$C$62:$M$62</c:f>
              <c:numCache>
                <c:formatCode>0.0</c:formatCode>
                <c:ptCount val="11"/>
                <c:pt idx="0">
                  <c:v>3.6676141777038582</c:v>
                </c:pt>
                <c:pt idx="1">
                  <c:v>4.1948265876769986</c:v>
                </c:pt>
                <c:pt idx="2">
                  <c:v>4.9103831787109371</c:v>
                </c:pt>
                <c:pt idx="3">
                  <c:v>5.8711829566955549</c:v>
                </c:pt>
                <c:pt idx="4">
                  <c:v>6.5598353805541993</c:v>
                </c:pt>
                <c:pt idx="5">
                  <c:v>7.2213463058471703</c:v>
                </c:pt>
                <c:pt idx="6">
                  <c:v>7.3035817642211915</c:v>
                </c:pt>
                <c:pt idx="7">
                  <c:v>8.0783951644897449</c:v>
                </c:pt>
                <c:pt idx="8">
                  <c:v>9.3932540740966797</c:v>
                </c:pt>
                <c:pt idx="9">
                  <c:v>11.313142257690433</c:v>
                </c:pt>
                <c:pt idx="10">
                  <c:v>13.228507949829101</c:v>
                </c:pt>
              </c:numCache>
            </c:numRef>
          </c:val>
          <c:extLst>
            <c:ext xmlns:c16="http://schemas.microsoft.com/office/drawing/2014/chart" uri="{C3380CC4-5D6E-409C-BE32-E72D297353CC}">
              <c16:uniqueId val="{00000009-2F61-461C-96AC-5B2B39DAA443}"/>
            </c:ext>
          </c:extLst>
        </c:ser>
        <c:ser>
          <c:idx val="10"/>
          <c:order val="10"/>
          <c:tx>
            <c:strRef>
              <c:f>'XNK dieu chinh (TTTH)'!$B$63</c:f>
              <c:strCache>
                <c:ptCount val="1"/>
                <c:pt idx="0">
                  <c:v>Khác</c:v>
                </c:pt>
              </c:strCache>
            </c:strRef>
          </c:tx>
          <c:spPr>
            <a:solidFill>
              <a:schemeClr val="accent5">
                <a:lumMod val="60000"/>
              </a:schemeClr>
            </a:solidFill>
            <a:ln w="25400">
              <a:noFill/>
            </a:ln>
            <a:effectLst/>
          </c:spPr>
          <c:cat>
            <c:numRef>
              <c:f>'XNK dieu chinh (TTTH)'!$C$52:$M$52</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(TTTH)'!$C$63:$M$63</c:f>
              <c:numCache>
                <c:formatCode>0.0</c:formatCode>
                <c:ptCount val="11"/>
                <c:pt idx="0">
                  <c:v>1.3283219717741013</c:v>
                </c:pt>
                <c:pt idx="1">
                  <c:v>2.47578449551016</c:v>
                </c:pt>
                <c:pt idx="2">
                  <c:v>2.9151199885979295</c:v>
                </c:pt>
                <c:pt idx="3">
                  <c:v>3.3194991977512829</c:v>
                </c:pt>
                <c:pt idx="4">
                  <c:v>3.362546231210231</c:v>
                </c:pt>
                <c:pt idx="5">
                  <c:v>3.6758329916596404</c:v>
                </c:pt>
                <c:pt idx="6">
                  <c:v>3.6405288522541537</c:v>
                </c:pt>
                <c:pt idx="7">
                  <c:v>3.8074019993394606</c:v>
                </c:pt>
                <c:pt idx="8">
                  <c:v>4.1377583048939703</c:v>
                </c:pt>
                <c:pt idx="9">
                  <c:v>3.7107946190237997</c:v>
                </c:pt>
                <c:pt idx="10">
                  <c:v>4.0816856978833691</c:v>
                </c:pt>
              </c:numCache>
            </c:numRef>
          </c:val>
          <c:extLst>
            <c:ext xmlns:c16="http://schemas.microsoft.com/office/drawing/2014/chart" uri="{C3380CC4-5D6E-409C-BE32-E72D297353CC}">
              <c16:uniqueId val="{0000000A-2F61-461C-96AC-5B2B39DAA443}"/>
            </c:ext>
          </c:extLst>
        </c:ser>
        <c:dLbls>
          <c:showLegendKey val="0"/>
          <c:showVal val="0"/>
          <c:showCatName val="0"/>
          <c:showSerName val="0"/>
          <c:showPercent val="0"/>
          <c:showBubbleSize val="0"/>
        </c:dLbls>
        <c:axId val="102922496"/>
        <c:axId val="102932480"/>
      </c:areaChart>
      <c:catAx>
        <c:axId val="102922496"/>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2932480"/>
        <c:crosses val="autoZero"/>
        <c:auto val="1"/>
        <c:lblAlgn val="ctr"/>
        <c:lblOffset val="100"/>
        <c:noMultiLvlLbl val="0"/>
      </c:catAx>
      <c:valAx>
        <c:axId val="102932480"/>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2922496"/>
        <c:crosses val="autoZero"/>
        <c:crossBetween val="midCat"/>
      </c:valAx>
      <c:spPr>
        <a:noFill/>
        <a:ln>
          <a:noFill/>
        </a:ln>
        <a:effectLst/>
      </c:spPr>
    </c:plotArea>
    <c:legend>
      <c:legendPos val="b"/>
      <c:layout>
        <c:manualLayout>
          <c:xMode val="edge"/>
          <c:yMode val="edge"/>
          <c:x val="6.204754278483441E-2"/>
          <c:y val="0.82961913040087476"/>
          <c:w val="0.89384079155121332"/>
          <c:h val="0.15310550712257301"/>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legend>
    <c:plotVisOnly val="1"/>
    <c:dispBlanksAs val="zero"/>
    <c:showDLblsOverMax val="0"/>
  </c:chart>
  <c:spPr>
    <a:noFill/>
    <a:ln>
      <a:noFill/>
    </a:ln>
    <a:effectLst/>
  </c:spPr>
  <c:txPr>
    <a:bodyPr/>
    <a:lstStyle/>
    <a:p>
      <a:pPr>
        <a:defRPr sz="1400"/>
      </a:pPr>
      <a:endParaRPr lang="vi-VN"/>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'XNK dieu chinh (TTTH)'!$G$22</c:f>
              <c:strCache>
                <c:ptCount val="1"/>
                <c:pt idx="0">
                  <c:v>XK</c:v>
                </c:pt>
              </c:strCache>
            </c:strRef>
          </c:tx>
          <c:spPr>
            <a:solidFill>
              <a:schemeClr val="accent1"/>
            </a:solidFill>
            <a:ln>
              <a:noFill/>
            </a:ln>
            <a:effectLst/>
          </c:spPr>
          <c:invertIfNegative val="0"/>
          <c:cat>
            <c:numRef>
              <c:f>'XNK dieu chinh (TTTH)'!$B$23:$B$33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(TTTH)'!$G$23:$G$33</c:f>
              <c:numCache>
                <c:formatCode>_(* #,##0.00_);_(* \(#,##0.00\);_(* "-"??_);_(@_)</c:formatCode>
                <c:ptCount val="11"/>
                <c:pt idx="0">
                  <c:v>20.281785529971117</c:v>
                </c:pt>
                <c:pt idx="1">
                  <c:v>26.418253127254552</c:v>
                </c:pt>
                <c:pt idx="2">
                  <c:v>28.786252679027609</c:v>
                </c:pt>
                <c:pt idx="3">
                  <c:v>28.941967463284737</c:v>
                </c:pt>
                <c:pt idx="4">
                  <c:v>32.067454289376734</c:v>
                </c:pt>
                <c:pt idx="5">
                  <c:v>31.493669119894513</c:v>
                </c:pt>
                <c:pt idx="6">
                  <c:v>33.098641515523198</c:v>
                </c:pt>
                <c:pt idx="7">
                  <c:v>37.969722380504024</c:v>
                </c:pt>
                <c:pt idx="8">
                  <c:v>40.10944577437639</c:v>
                </c:pt>
                <c:pt idx="9">
                  <c:v>40.484144197881207</c:v>
                </c:pt>
                <c:pt idx="10">
                  <c:v>42.33884461817145</c:v>
                </c:pt>
              </c:numCache>
            </c:numRef>
          </c:val>
          <c:extLst>
            <c:ext xmlns:c16="http://schemas.microsoft.com/office/drawing/2014/chart" uri="{C3380CC4-5D6E-409C-BE32-E72D297353CC}">
              <c16:uniqueId val="{00000000-0784-4560-9BF1-3EE4AD89EC46}"/>
            </c:ext>
          </c:extLst>
        </c:ser>
        <c:ser>
          <c:idx val="1"/>
          <c:order val="1"/>
          <c:tx>
            <c:strRef>
              <c:f>'XNK dieu chinh (TTTH)'!$H$22</c:f>
              <c:strCache>
                <c:ptCount val="1"/>
                <c:pt idx="0">
                  <c:v>NK</c:v>
                </c:pt>
              </c:strCache>
            </c:strRef>
          </c:tx>
          <c:spPr>
            <a:solidFill>
              <a:schemeClr val="accent2"/>
            </a:solidFill>
            <a:ln>
              <a:noFill/>
            </a:ln>
            <a:effectLst/>
          </c:spPr>
          <c:invertIfNegative val="0"/>
          <c:cat>
            <c:numRef>
              <c:f>'XNK dieu chinh (TTTH)'!$B$23:$B$33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(TTTH)'!$H$23:$H$33</c:f>
              <c:numCache>
                <c:formatCode>_(* #,##0.00_);_(* \(#,##0.00\);_(* "-"??_);_(@_)</c:formatCode>
                <c:ptCount val="11"/>
                <c:pt idx="0">
                  <c:v>12.800644412040718</c:v>
                </c:pt>
                <c:pt idx="1">
                  <c:v>16.532288913637391</c:v>
                </c:pt>
                <c:pt idx="2">
                  <c:v>16.902479839906086</c:v>
                </c:pt>
                <c:pt idx="3">
                  <c:v>19.299020224034788</c:v>
                </c:pt>
                <c:pt idx="4">
                  <c:v>21.49872860574721</c:v>
                </c:pt>
                <c:pt idx="5">
                  <c:v>23.316152969360353</c:v>
                </c:pt>
                <c:pt idx="6">
                  <c:v>24.260955302715303</c:v>
                </c:pt>
                <c:pt idx="7">
                  <c:v>27.990069739103308</c:v>
                </c:pt>
                <c:pt idx="8">
                  <c:v>30.99506803750991</c:v>
                </c:pt>
                <c:pt idx="9">
                  <c:v>31.210989429295068</c:v>
                </c:pt>
                <c:pt idx="10">
                  <c:v>31.450247338473783</c:v>
                </c:pt>
              </c:numCache>
            </c:numRef>
          </c:val>
          <c:extLst>
            <c:ext xmlns:c16="http://schemas.microsoft.com/office/drawing/2014/chart" uri="{C3380CC4-5D6E-409C-BE32-E72D297353CC}">
              <c16:uniqueId val="{00000001-0784-4560-9BF1-3EE4AD89EC46}"/>
            </c:ext>
          </c:extLst>
        </c:ser>
        <c:ser>
          <c:idx val="2"/>
          <c:order val="2"/>
          <c:tx>
            <c:strRef>
              <c:f>'XNK dieu chinh (TTTH)'!$I$22</c:f>
              <c:strCache>
                <c:ptCount val="1"/>
                <c:pt idx="0">
                  <c:v>CCTM</c:v>
                </c:pt>
              </c:strCache>
            </c:strRef>
          </c:tx>
          <c:spPr>
            <a:solidFill>
              <a:schemeClr val="accent3"/>
            </a:solidFill>
            <a:ln>
              <a:noFill/>
            </a:ln>
            <a:effectLst/>
          </c:spPr>
          <c:invertIfNegative val="0"/>
          <c:cat>
            <c:numRef>
              <c:f>'XNK dieu chinh (TTTH)'!$B$23:$B$33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'XNK dieu chinh (TTTH)'!$I$23:$I$33</c:f>
              <c:numCache>
                <c:formatCode>_(* #,##0.00_);_(* \(#,##0.00\);_(* "-"??_);_(@_)</c:formatCode>
                <c:ptCount val="11"/>
                <c:pt idx="0">
                  <c:v>7.4811411179304121</c:v>
                </c:pt>
                <c:pt idx="1">
                  <c:v>9.8859642136171519</c:v>
                </c:pt>
                <c:pt idx="2">
                  <c:v>11.883772839121525</c:v>
                </c:pt>
                <c:pt idx="3">
                  <c:v>9.6429472392499527</c:v>
                </c:pt>
                <c:pt idx="4">
                  <c:v>10.568725683629513</c:v>
                </c:pt>
                <c:pt idx="5">
                  <c:v>8.1775161505341529</c:v>
                </c:pt>
                <c:pt idx="6">
                  <c:v>8.8376862128079008</c:v>
                </c:pt>
                <c:pt idx="7">
                  <c:v>9.9796526414006994</c:v>
                </c:pt>
                <c:pt idx="8">
                  <c:v>9.1143777368664693</c:v>
                </c:pt>
                <c:pt idx="9">
                  <c:v>9.2731547685861582</c:v>
                </c:pt>
                <c:pt idx="10">
                  <c:v>10.888597279697661</c:v>
                </c:pt>
              </c:numCache>
            </c:numRef>
          </c:val>
          <c:extLst>
            <c:ext xmlns:c16="http://schemas.microsoft.com/office/drawing/2014/chart" uri="{C3380CC4-5D6E-409C-BE32-E72D297353CC}">
              <c16:uniqueId val="{00000002-0784-4560-9BF1-3EE4AD89EC46}"/>
            </c:ext>
          </c:extLst>
        </c:ser>
        <c:dLbls>
          <c:showLegendKey val="0"/>
          <c:showVal val="0"/>
          <c:showCatName val="0"/>
          <c:showSerName val="0"/>
          <c:showPercent val="0"/>
          <c:showBubbleSize val="0"/>
        </c:dLbls>
        <c:gapWidth val="219"/>
        <c:overlap val="-27"/>
        <c:axId val="103058432"/>
        <c:axId val="103092992"/>
      </c:barChart>
      <c:catAx>
        <c:axId val="103058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3092992"/>
        <c:crosses val="autoZero"/>
        <c:auto val="1"/>
        <c:lblAlgn val="ctr"/>
        <c:lblOffset val="100"/>
        <c:noMultiLvlLbl val="0"/>
      </c:catAx>
      <c:valAx>
        <c:axId val="103092992"/>
        <c:scaling>
          <c:orientation val="minMax"/>
        </c:scaling>
        <c:delete val="0"/>
        <c:axPos val="l"/>
        <c:numFmt formatCode="_(* #,##0_);_(* \(#,##0\);_(* &quot;-&quot;_);_(@_)"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3058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chart>
  <c:spPr>
    <a:noFill/>
    <a:ln>
      <a:noFill/>
    </a:ln>
    <a:effectLst/>
  </c:spPr>
  <c:txPr>
    <a:bodyPr/>
    <a:lstStyle/>
    <a:p>
      <a:pPr>
        <a:defRPr sz="1400"/>
      </a:pPr>
      <a:endParaRPr lang="vi-VN"/>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'Lao dong'!$H$4</c:f>
              <c:strCache>
                <c:ptCount val="1"/>
                <c:pt idx="0">
                  <c:v>NLTS</c:v>
                </c:pt>
              </c:strCache>
            </c:strRef>
          </c:tx>
          <c:spPr>
            <a:solidFill>
              <a:schemeClr val="accent1"/>
            </a:solidFill>
            <a:ln>
              <a:noFill/>
            </a:ln>
            <a:effectLst/>
          </c:spPr>
          <c:invertIfNegative val="0"/>
          <c:dLbls>
            <c:dLbl>
              <c:idx val="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B31-4B14-80F4-12871FC42ED4}"/>
                </c:ext>
              </c:extLst>
            </c:dLbl>
            <c:dLbl>
              <c:idx val="5"/>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B31-4B14-80F4-12871FC42ED4}"/>
                </c:ext>
              </c:extLst>
            </c:dLbl>
            <c:dLbl>
              <c:idx val="10"/>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B31-4B14-80F4-12871FC42ED4}"/>
                </c:ext>
              </c:extLst>
            </c:dLbl>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highlight>
                      <a:srgbClr val="FFFF00"/>
                    </a:highlight>
                    <a:latin typeface="+mn-lt"/>
                    <a:ea typeface="+mn-ea"/>
                    <a:cs typeface="+mn-cs"/>
                  </a:defRPr>
                </a:pPr>
                <a:endParaRPr lang="vi-VN"/>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'Lao dong'!$B$5:$B$15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'Lao dong'!$H$5:$H$15</c:f>
              <c:numCache>
                <c:formatCode>_(* #,##0.0_);_(* \(#,##0.0\);_(* "-"??_);_(@_)</c:formatCode>
                <c:ptCount val="11"/>
                <c:pt idx="0">
                  <c:v>49.499984709012487</c:v>
                </c:pt>
                <c:pt idx="1">
                  <c:v>48.385168414362873</c:v>
                </c:pt>
                <c:pt idx="2">
                  <c:v>47.366906250972342</c:v>
                </c:pt>
                <c:pt idx="3">
                  <c:v>46.734970636571568</c:v>
                </c:pt>
                <c:pt idx="4">
                  <c:v>46.277242176909461</c:v>
                </c:pt>
                <c:pt idx="5">
                  <c:v>43.561442652582805</c:v>
                </c:pt>
                <c:pt idx="6">
                  <c:v>41.586075676486296</c:v>
                </c:pt>
                <c:pt idx="7">
                  <c:v>39.953936613503224</c:v>
                </c:pt>
                <c:pt idx="8">
                  <c:v>37.617648413392864</c:v>
                </c:pt>
                <c:pt idx="9">
                  <c:v>34.45238861893332</c:v>
                </c:pt>
                <c:pt idx="10">
                  <c:v>33.062361965021189</c:v>
                </c:pt>
              </c:numCache>
            </c:numRef>
          </c:val>
          <c:extLst>
            <c:ext xmlns:c16="http://schemas.microsoft.com/office/drawing/2014/chart" uri="{C3380CC4-5D6E-409C-BE32-E72D297353CC}">
              <c16:uniqueId val="{00000003-4B31-4B14-80F4-12871FC42ED4}"/>
            </c:ext>
          </c:extLst>
        </c:ser>
        <c:ser>
          <c:idx val="1"/>
          <c:order val="1"/>
          <c:tx>
            <c:strRef>
              <c:f>'Lao dong'!$I$4</c:f>
              <c:strCache>
                <c:ptCount val="1"/>
                <c:pt idx="0">
                  <c:v>CN</c:v>
                </c:pt>
              </c:strCache>
            </c:strRef>
          </c:tx>
          <c:spPr>
            <a:solidFill>
              <a:schemeClr val="accent2"/>
            </a:solidFill>
            <a:ln>
              <a:noFill/>
            </a:ln>
            <a:effectLst/>
          </c:spPr>
          <c:invertIfNegative val="0"/>
          <c:cat>
            <c:numRef>
              <c:f>'Lao dong'!$B$5:$B$15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'Lao dong'!$I$5:$I$15</c:f>
              <c:numCache>
                <c:formatCode>_(* #,##0.0_);_(* \(#,##0.0\);_(* "-"??_);_(@_)</c:formatCode>
                <c:ptCount val="11"/>
                <c:pt idx="0">
                  <c:v>20.952730460666483</c:v>
                </c:pt>
                <c:pt idx="1">
                  <c:v>21.287734350174766</c:v>
                </c:pt>
                <c:pt idx="2">
                  <c:v>21.190181710694187</c:v>
                </c:pt>
                <c:pt idx="3">
                  <c:v>21.234374940143034</c:v>
                </c:pt>
                <c:pt idx="4">
                  <c:v>21.289423541791074</c:v>
                </c:pt>
                <c:pt idx="5">
                  <c:v>23.047984861750507</c:v>
                </c:pt>
                <c:pt idx="6">
                  <c:v>25.161447544778838</c:v>
                </c:pt>
                <c:pt idx="7">
                  <c:v>26.261157431025936</c:v>
                </c:pt>
                <c:pt idx="8">
                  <c:v>27.237875926864106</c:v>
                </c:pt>
                <c:pt idx="9">
                  <c:v>30.107831801416797</c:v>
                </c:pt>
                <c:pt idx="10">
                  <c:v>30.794298036172624</c:v>
                </c:pt>
              </c:numCache>
            </c:numRef>
          </c:val>
          <c:extLst>
            <c:ext xmlns:c16="http://schemas.microsoft.com/office/drawing/2014/chart" uri="{C3380CC4-5D6E-409C-BE32-E72D297353CC}">
              <c16:uniqueId val="{00000004-4B31-4B14-80F4-12871FC42ED4}"/>
            </c:ext>
          </c:extLst>
        </c:ser>
        <c:ser>
          <c:idx val="2"/>
          <c:order val="2"/>
          <c:tx>
            <c:strRef>
              <c:f>'Lao dong'!$J$4</c:f>
              <c:strCache>
                <c:ptCount val="1"/>
                <c:pt idx="0">
                  <c:v>DV</c:v>
                </c:pt>
              </c:strCache>
            </c:strRef>
          </c:tx>
          <c:spPr>
            <a:solidFill>
              <a:schemeClr val="accent3"/>
            </a:solidFill>
            <a:ln>
              <a:noFill/>
            </a:ln>
            <a:effectLst/>
          </c:spPr>
          <c:invertIfNegative val="0"/>
          <c:cat>
            <c:numRef>
              <c:f>'Lao dong'!$B$5:$B$15</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'Lao dong'!$J$5:$J$15</c:f>
              <c:numCache>
                <c:formatCode>_(* #,##0.0_);_(* \(#,##0.0\);_(* "-"??_);_(@_)</c:formatCode>
                <c:ptCount val="11"/>
                <c:pt idx="0">
                  <c:v>29.547284830320994</c:v>
                </c:pt>
                <c:pt idx="1">
                  <c:v>30.327097235462332</c:v>
                </c:pt>
                <c:pt idx="2">
                  <c:v>31.442912038333471</c:v>
                </c:pt>
                <c:pt idx="3">
                  <c:v>32.030654423285391</c:v>
                </c:pt>
                <c:pt idx="4">
                  <c:v>32.433334281299459</c:v>
                </c:pt>
                <c:pt idx="5">
                  <c:v>33.390572485666652</c:v>
                </c:pt>
                <c:pt idx="6">
                  <c:v>33.252476778734852</c:v>
                </c:pt>
                <c:pt idx="7">
                  <c:v>33.784905955470819</c:v>
                </c:pt>
                <c:pt idx="8">
                  <c:v>35.144475659742973</c:v>
                </c:pt>
                <c:pt idx="9">
                  <c:v>35.439779579649894</c:v>
                </c:pt>
                <c:pt idx="10">
                  <c:v>36.143339998806205</c:v>
                </c:pt>
              </c:numCache>
            </c:numRef>
          </c:val>
          <c:extLst>
            <c:ext xmlns:c16="http://schemas.microsoft.com/office/drawing/2014/chart" uri="{C3380CC4-5D6E-409C-BE32-E72D297353CC}">
              <c16:uniqueId val="{00000005-4B31-4B14-80F4-12871FC42ED4}"/>
            </c:ext>
          </c:extLst>
        </c:ser>
        <c:dLbls>
          <c:showLegendKey val="0"/>
          <c:showVal val="0"/>
          <c:showCatName val="0"/>
          <c:showSerName val="0"/>
          <c:showPercent val="0"/>
          <c:showBubbleSize val="0"/>
        </c:dLbls>
        <c:gapWidth val="150"/>
        <c:overlap val="100"/>
        <c:axId val="100916608"/>
        <c:axId val="105845888"/>
      </c:barChart>
      <c:catAx>
        <c:axId val="10091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5845888"/>
        <c:crosses val="autoZero"/>
        <c:auto val="1"/>
        <c:lblAlgn val="ctr"/>
        <c:lblOffset val="100"/>
        <c:noMultiLvlLbl val="0"/>
      </c:catAx>
      <c:valAx>
        <c:axId val="10584588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0916608"/>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chart>
  <c:spPr>
    <a:noFill/>
    <a:ln>
      <a:noFill/>
    </a:ln>
    <a:effectLst/>
  </c:spPr>
  <c:txPr>
    <a:bodyPr/>
    <a:lstStyle/>
    <a:p>
      <a:pPr>
        <a:defRPr sz="1400"/>
      </a:pPr>
      <a:endParaRPr lang="vi-VN"/>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percentStacked"/>
        <c:varyColors val="0"/>
        <c:ser>
          <c:idx val="0"/>
          <c:order val="0"/>
          <c:tx>
            <c:strRef>
              <c:f>'Lao dong'!$B$36</c:f>
              <c:strCache>
                <c:ptCount val="1"/>
                <c:pt idx="0">
                  <c:v>NLTS</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highlight>
                      <a:srgbClr val="FFFF00"/>
                    </a:highlight>
                    <a:latin typeface="+mn-lt"/>
                    <a:ea typeface="+mn-ea"/>
                    <a:cs typeface="+mn-cs"/>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'Lao dong'!$C$27:$E$27</c:f>
              <c:numCache>
                <c:formatCode>General</c:formatCode>
                <c:ptCount val="3"/>
                <c:pt idx="0">
                  <c:v>2011</c:v>
                </c:pt>
                <c:pt idx="1">
                  <c:v>2016</c:v>
                </c:pt>
                <c:pt idx="2">
                  <c:v>2020</c:v>
                </c:pt>
              </c:numCache>
            </c:numRef>
          </c:cat>
          <c:val>
            <c:numRef>
              <c:f>'Lao dong'!$C$36:$E$36</c:f>
              <c:numCache>
                <c:formatCode>0.0</c:formatCode>
                <c:ptCount val="3"/>
                <c:pt idx="0">
                  <c:v>62.1</c:v>
                </c:pt>
                <c:pt idx="1">
                  <c:v>51.38872517790405</c:v>
                </c:pt>
                <c:pt idx="2">
                  <c:v>42.6</c:v>
                </c:pt>
              </c:numCache>
            </c:numRef>
          </c:val>
          <c:extLst>
            <c:ext xmlns:c16="http://schemas.microsoft.com/office/drawing/2014/chart" uri="{C3380CC4-5D6E-409C-BE32-E72D297353CC}">
              <c16:uniqueId val="{00000000-BD4A-4ABF-BF42-151D3ABCA068}"/>
            </c:ext>
          </c:extLst>
        </c:ser>
        <c:ser>
          <c:idx val="1"/>
          <c:order val="1"/>
          <c:tx>
            <c:strRef>
              <c:f>'Lao dong'!$B$37</c:f>
              <c:strCache>
                <c:ptCount val="1"/>
                <c:pt idx="0">
                  <c:v>Phi NLTS</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highlight>
                      <a:srgbClr val="FFFF00"/>
                    </a:highlight>
                    <a:latin typeface="+mn-lt"/>
                    <a:ea typeface="+mn-ea"/>
                    <a:cs typeface="+mn-cs"/>
                  </a:defRPr>
                </a:pPr>
                <a:endParaRPr lang="vi-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'Lao dong'!$C$27:$E$27</c:f>
              <c:numCache>
                <c:formatCode>General</c:formatCode>
                <c:ptCount val="3"/>
                <c:pt idx="0">
                  <c:v>2011</c:v>
                </c:pt>
                <c:pt idx="1">
                  <c:v>2016</c:v>
                </c:pt>
                <c:pt idx="2">
                  <c:v>2020</c:v>
                </c:pt>
              </c:numCache>
            </c:numRef>
          </c:cat>
          <c:val>
            <c:numRef>
              <c:f>'Lao dong'!$C$37:$E$37</c:f>
              <c:numCache>
                <c:formatCode>0.0</c:formatCode>
                <c:ptCount val="3"/>
                <c:pt idx="0">
                  <c:v>37.9</c:v>
                </c:pt>
                <c:pt idx="1">
                  <c:v>48.61127482209595</c:v>
                </c:pt>
                <c:pt idx="2">
                  <c:v>57.4</c:v>
                </c:pt>
              </c:numCache>
            </c:numRef>
          </c:val>
          <c:extLst>
            <c:ext xmlns:c16="http://schemas.microsoft.com/office/drawing/2014/chart" uri="{C3380CC4-5D6E-409C-BE32-E72D297353CC}">
              <c16:uniqueId val="{00000001-BD4A-4ABF-BF42-151D3ABCA068}"/>
            </c:ext>
          </c:extLst>
        </c:ser>
        <c:dLbls>
          <c:showLegendKey val="0"/>
          <c:showVal val="0"/>
          <c:showCatName val="0"/>
          <c:showSerName val="0"/>
          <c:showPercent val="0"/>
          <c:showBubbleSize val="0"/>
        </c:dLbls>
        <c:gapWidth val="150"/>
        <c:overlap val="100"/>
        <c:axId val="100842112"/>
        <c:axId val="100843904"/>
      </c:barChart>
      <c:catAx>
        <c:axId val="100842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0843904"/>
        <c:crosses val="autoZero"/>
        <c:auto val="1"/>
        <c:lblAlgn val="ctr"/>
        <c:lblOffset val="100"/>
        <c:noMultiLvlLbl val="0"/>
      </c:catAx>
      <c:valAx>
        <c:axId val="100843904"/>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crossAx val="100842112"/>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vi-VN"/>
        </a:p>
      </c:txPr>
    </c:legend>
    <c:plotVisOnly val="1"/>
    <c:dispBlanksAs val="gap"/>
    <c:showDLblsOverMax val="0"/>
  </c:chart>
  <c:spPr>
    <a:noFill/>
    <a:ln>
      <a:noFill/>
    </a:ln>
    <a:effectLst/>
  </c:spPr>
  <c:txPr>
    <a:bodyPr/>
    <a:lstStyle/>
    <a:p>
      <a:pPr>
        <a:defRPr sz="1400"/>
      </a:pPr>
      <a:endParaRPr lang="vi-VN"/>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4.xml.rels><?xml version="1.0" encoding="UTF-8" standalone="yes"?>
<Relationships xmlns="http://schemas.openxmlformats.org/package/2006/relationships"><Relationship Id="rId8" Type="http://schemas.openxmlformats.org/officeDocument/2006/relationships/image" Target="../media/image46.svg" /><Relationship Id="rId3" Type="http://schemas.openxmlformats.org/officeDocument/2006/relationships/image" Target="../media/image41.png" /><Relationship Id="rId7" Type="http://schemas.openxmlformats.org/officeDocument/2006/relationships/image" Target="../media/image45.png" /><Relationship Id="rId2" Type="http://schemas.openxmlformats.org/officeDocument/2006/relationships/image" Target="../media/image40.svg" /><Relationship Id="rId1" Type="http://schemas.openxmlformats.org/officeDocument/2006/relationships/image" Target="../media/image39.png" /><Relationship Id="rId6" Type="http://schemas.openxmlformats.org/officeDocument/2006/relationships/image" Target="../media/image44.svg" /><Relationship Id="rId5" Type="http://schemas.openxmlformats.org/officeDocument/2006/relationships/image" Target="../media/image43.png" /><Relationship Id="rId4" Type="http://schemas.openxmlformats.org/officeDocument/2006/relationships/image" Target="../media/image42.svg" /></Relationships>
</file>

<file path=ppt/diagrams/_rels/data5.xml.rels><?xml version="1.0" encoding="UTF-8" standalone="yes"?>
<Relationships xmlns="http://schemas.openxmlformats.org/package/2006/relationships"><Relationship Id="rId3" Type="http://schemas.openxmlformats.org/officeDocument/2006/relationships/hyperlink" Target="https://www.flickr.com/photos/christopherdombres/4507954714" TargetMode="External" /><Relationship Id="rId2" Type="http://schemas.openxmlformats.org/officeDocument/2006/relationships/image" Target="../media/image60.jpeg" /><Relationship Id="rId1" Type="http://schemas.openxmlformats.org/officeDocument/2006/relationships/image" Target="../media/image59.jpeg" /><Relationship Id="rId4" Type="http://schemas.openxmlformats.org/officeDocument/2006/relationships/image" Target="../media/image61.jpeg" /></Relationships>
</file>

<file path=ppt/diagrams/_rels/drawing4.xml.rels><?xml version="1.0" encoding="UTF-8" standalone="yes"?>
<Relationships xmlns="http://schemas.openxmlformats.org/package/2006/relationships"><Relationship Id="rId8" Type="http://schemas.openxmlformats.org/officeDocument/2006/relationships/image" Target="../media/image46.svg" /><Relationship Id="rId3" Type="http://schemas.openxmlformats.org/officeDocument/2006/relationships/image" Target="../media/image41.png" /><Relationship Id="rId7" Type="http://schemas.openxmlformats.org/officeDocument/2006/relationships/image" Target="../media/image45.png" /><Relationship Id="rId2" Type="http://schemas.openxmlformats.org/officeDocument/2006/relationships/image" Target="../media/image40.svg" /><Relationship Id="rId1" Type="http://schemas.openxmlformats.org/officeDocument/2006/relationships/image" Target="../media/image39.png" /><Relationship Id="rId6" Type="http://schemas.openxmlformats.org/officeDocument/2006/relationships/image" Target="../media/image44.svg" /><Relationship Id="rId5" Type="http://schemas.openxmlformats.org/officeDocument/2006/relationships/image" Target="../media/image43.png" /><Relationship Id="rId4" Type="http://schemas.openxmlformats.org/officeDocument/2006/relationships/image" Target="../media/image42.svg" /></Relationships>
</file>

<file path=ppt/diagrams/_rels/drawing5.xml.rels><?xml version="1.0" encoding="UTF-8" standalone="yes"?>
<Relationships xmlns="http://schemas.openxmlformats.org/package/2006/relationships"><Relationship Id="rId3" Type="http://schemas.openxmlformats.org/officeDocument/2006/relationships/hyperlink" Target="https://www.flickr.com/photos/christopherdombres/4507954714" TargetMode="External" /><Relationship Id="rId2" Type="http://schemas.openxmlformats.org/officeDocument/2006/relationships/image" Target="../media/image60.jpeg" /><Relationship Id="rId1" Type="http://schemas.openxmlformats.org/officeDocument/2006/relationships/image" Target="../media/image59.jpeg" /><Relationship Id="rId4" Type="http://schemas.openxmlformats.org/officeDocument/2006/relationships/image" Target="../media/image61.jpeg" /></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A3EBD7-AB44-49B7-85B8-7EAFD08557DF}" type="doc">
      <dgm:prSet loTypeId="urn:microsoft.com/office/officeart/2005/8/layout/pyramid2" loCatId="pyramid" qsTypeId="urn:microsoft.com/office/officeart/2005/8/quickstyle/simple1" qsCatId="simple" csTypeId="urn:microsoft.com/office/officeart/2005/8/colors/accent1_2" csCatId="accent1" phldr="1"/>
      <dgm:spPr/>
    </dgm:pt>
    <dgm:pt modelId="{00AC6685-524C-4B14-AEC4-D4A79D1DF74B}">
      <dgm:prSet phldrT="[Text]" custT="1"/>
      <dgm:spPr/>
      <dgm:t>
        <a:bodyPr/>
        <a:lstStyle/>
        <a:p>
          <a:pPr algn="l"/>
          <a:r>
            <a:rPr lang="en-US" sz="1900" b="1" dirty="0" err="1">
              <a:latin typeface="Times New Roman" panose="02020603050405020304" pitchFamily="18" charset="0"/>
              <a:cs typeface="Times New Roman" panose="02020603050405020304" pitchFamily="18" charset="0"/>
            </a:rPr>
            <a:t>Đến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hết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năm</a:t>
          </a:r>
          <a:r>
            <a:rPr lang="en-US" sz="1900" b="1" dirty="0">
              <a:latin typeface="Times New Roman" panose="02020603050405020304" pitchFamily="18" charset="0"/>
              <a:cs typeface="Times New Roman" panose="02020603050405020304" pitchFamily="18" charset="0"/>
            </a:rPr>
            <a:t> 2019,</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chuẩn</a:t>
          </a:r>
          <a:r>
            <a:rPr lang="en-US" sz="1900" dirty="0">
              <a:latin typeface="Times New Roman" panose="02020603050405020304" pitchFamily="18" charset="0"/>
              <a:cs typeface="Times New Roman" panose="02020603050405020304" pitchFamily="18" charset="0"/>
            </a:rPr>
            <a:t> NTM </a:t>
          </a:r>
          <a:r>
            <a:rPr lang="en-US" sz="1900" dirty="0" err="1">
              <a:latin typeface="Times New Roman" panose="02020603050405020304" pitchFamily="18" charset="0"/>
              <a:cs typeface="Times New Roman" panose="02020603050405020304" pitchFamily="18" charset="0"/>
            </a:rPr>
            <a:t>đạt</a:t>
          </a:r>
          <a:r>
            <a:rPr lang="en-US" sz="1900" dirty="0">
              <a:latin typeface="Times New Roman" panose="02020603050405020304" pitchFamily="18" charset="0"/>
              <a:cs typeface="Times New Roman" panose="02020603050405020304" pitchFamily="18" charset="0"/>
            </a:rPr>
            <a:t> 52,4% - </a:t>
          </a:r>
          <a:r>
            <a:rPr lang="en-US" sz="1900" dirty="0" err="1">
              <a:latin typeface="Times New Roman" panose="02020603050405020304" pitchFamily="18" charset="0"/>
              <a:cs typeface="Times New Roman" panose="02020603050405020304" pitchFamily="18" charset="0"/>
            </a:rPr>
            <a:t>vượt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mục</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tiêu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đề</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ra</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trước</a:t>
          </a:r>
          <a:r>
            <a:rPr lang="en-US" sz="1900" dirty="0">
              <a:latin typeface="Times New Roman" panose="02020603050405020304" pitchFamily="18" charset="0"/>
              <a:cs typeface="Times New Roman" panose="02020603050405020304" pitchFamily="18" charset="0"/>
            </a:rPr>
            <a:t> 1,5 </a:t>
          </a:r>
          <a:r>
            <a:rPr lang="en-US" sz="1900" dirty="0" err="1">
              <a:latin typeface="Times New Roman" panose="02020603050405020304" pitchFamily="18" charset="0"/>
              <a:cs typeface="Times New Roman" panose="02020603050405020304" pitchFamily="18" charset="0"/>
            </a:rPr>
            <a:t>năm</a:t>
          </a:r>
          <a:endParaRPr lang="vi-VN" sz="1900" dirty="0">
            <a:latin typeface="Times New Roman" panose="02020603050405020304" pitchFamily="18" charset="0"/>
            <a:cs typeface="Times New Roman" panose="02020603050405020304" pitchFamily="18" charset="0"/>
          </a:endParaRPr>
        </a:p>
        <a:p>
          <a:pPr algn="l"/>
          <a:r>
            <a:rPr lang="vi-VN"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Đến</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hết</a:t>
          </a:r>
          <a:r>
            <a:rPr lang="en-US" sz="1900" b="1" dirty="0">
              <a:latin typeface="Times New Roman" panose="02020603050405020304" pitchFamily="18" charset="0"/>
              <a:cs typeface="Times New Roman" panose="02020603050405020304" pitchFamily="18" charset="0"/>
            </a:rPr>
            <a:t> </a:t>
          </a:r>
          <a:r>
            <a:rPr lang="en-US" sz="1900" b="1" dirty="0" err="1">
              <a:latin typeface="Times New Roman" panose="02020603050405020304" pitchFamily="18" charset="0"/>
              <a:cs typeface="Times New Roman" panose="02020603050405020304" pitchFamily="18" charset="0"/>
            </a:rPr>
            <a:t>năm</a:t>
          </a:r>
          <a:r>
            <a:rPr lang="en-US" sz="1900" b="1" dirty="0">
              <a:latin typeface="Times New Roman" panose="02020603050405020304" pitchFamily="18" charset="0"/>
              <a:cs typeface="Times New Roman" panose="02020603050405020304" pitchFamily="18" charset="0"/>
            </a:rPr>
            <a:t> 202</a:t>
          </a:r>
          <a:r>
            <a:rPr lang="vi-VN" sz="1900" b="1" dirty="0">
              <a:latin typeface="Times New Roman" panose="02020603050405020304" pitchFamily="18" charset="0"/>
              <a:cs typeface="Times New Roman" panose="02020603050405020304" pitchFamily="18" charset="0"/>
            </a:rPr>
            <a:t>2</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số</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đạt</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chuẩn</a:t>
          </a:r>
          <a:r>
            <a:rPr lang="en-US" sz="1900" dirty="0">
              <a:latin typeface="Times New Roman" panose="02020603050405020304" pitchFamily="18" charset="0"/>
              <a:cs typeface="Times New Roman" panose="02020603050405020304" pitchFamily="18" charset="0"/>
            </a:rPr>
            <a:t> NTM </a:t>
          </a:r>
          <a:r>
            <a:rPr lang="en-US" sz="1900" dirty="0" err="1">
              <a:latin typeface="Times New Roman" panose="02020603050405020304" pitchFamily="18" charset="0"/>
              <a:cs typeface="Times New Roman" panose="02020603050405020304" pitchFamily="18" charset="0"/>
            </a:rPr>
            <a:t>đạt</a:t>
          </a:r>
          <a:r>
            <a:rPr lang="en-US" sz="1900" dirty="0">
              <a:latin typeface="Times New Roman" panose="02020603050405020304" pitchFamily="18" charset="0"/>
              <a:cs typeface="Times New Roman" panose="02020603050405020304" pitchFamily="18" charset="0"/>
            </a:rPr>
            <a:t> </a:t>
          </a:r>
          <a:r>
            <a:rPr lang="vi-VN" sz="1900" dirty="0">
              <a:latin typeface="Times New Roman" panose="02020603050405020304" pitchFamily="18" charset="0"/>
              <a:cs typeface="Times New Roman" panose="02020603050405020304" pitchFamily="18" charset="0"/>
            </a:rPr>
            <a:t>73</a:t>
          </a:r>
          <a:r>
            <a:rPr lang="en-US" sz="1900" dirty="0">
              <a:latin typeface="Times New Roman" panose="02020603050405020304" pitchFamily="18" charset="0"/>
              <a:cs typeface="Times New Roman" panose="02020603050405020304" pitchFamily="18" charset="0"/>
            </a:rPr>
            <a:t>%</a:t>
          </a:r>
          <a:endParaRPr lang="vi-VN" sz="1900" dirty="0">
            <a:latin typeface="Times New Roman" panose="02020603050405020304" pitchFamily="18" charset="0"/>
            <a:cs typeface="Times New Roman" panose="02020603050405020304" pitchFamily="18" charset="0"/>
          </a:endParaRPr>
        </a:p>
        <a:p>
          <a:pPr algn="l"/>
          <a:r>
            <a:rPr lang="vi-VN" sz="1900" b="1" dirty="0">
              <a:latin typeface="Times New Roman" panose="02020603050405020304" pitchFamily="18" charset="0"/>
              <a:cs typeface="Times New Roman" panose="02020603050405020304" pitchFamily="18" charset="0"/>
            </a:rPr>
            <a:t>	   Đến tháng 5/2023</a:t>
          </a:r>
          <a:r>
            <a:rPr lang="vi-VN" sz="1900" dirty="0">
              <a:latin typeface="Times New Roman" panose="02020603050405020304" pitchFamily="18" charset="0"/>
              <a:cs typeface="Times New Roman" panose="02020603050405020304" pitchFamily="18" charset="0"/>
            </a:rPr>
            <a:t>, 7</a:t>
          </a:r>
          <a:r>
            <a:rPr lang="en-US" sz="1900" dirty="0">
              <a:latin typeface="Times New Roman" panose="02020603050405020304" pitchFamily="18" charset="0"/>
              <a:cs typeface="Times New Roman" panose="02020603050405020304" pitchFamily="18" charset="0"/>
            </a:rPr>
            <a:t>3,2</a:t>
          </a:r>
          <a:r>
            <a:rPr lang="vi-VN" sz="1900" dirty="0">
              <a:latin typeface="Times New Roman" panose="02020603050405020304" pitchFamily="18" charset="0"/>
              <a:cs typeface="Times New Roman" panose="02020603050405020304" pitchFamily="18" charset="0"/>
            </a:rPr>
            <a:t>4%</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xã</a:t>
          </a:r>
          <a:r>
            <a:rPr lang="en-US" sz="1900" dirty="0">
              <a:latin typeface="Times New Roman" panose="02020603050405020304" pitchFamily="18" charset="0"/>
              <a:cs typeface="Times New Roman" panose="02020603050405020304" pitchFamily="18" charset="0"/>
            </a:rPr>
            <a:t> NTM</a:t>
          </a:r>
          <a:r>
            <a:rPr lang="vi-VN" sz="1900" dirty="0">
              <a:latin typeface="Times New Roman" panose="02020603050405020304" pitchFamily="18" charset="0"/>
              <a:cs typeface="Times New Roman" panose="02020603050405020304" pitchFamily="18" charset="0"/>
            </a:rPr>
            <a:t>, </a:t>
          </a:r>
          <a:r>
            <a:rPr lang="en-US" sz="1900" dirty="0">
              <a:latin typeface="Times New Roman" panose="02020603050405020304" pitchFamily="18" charset="0"/>
              <a:cs typeface="Times New Roman" panose="02020603050405020304" pitchFamily="18" charset="0"/>
            </a:rPr>
            <a:t>1.3</a:t>
          </a:r>
          <a:r>
            <a:rPr lang="vi-VN" sz="1900" dirty="0">
              <a:latin typeface="Times New Roman" panose="02020603050405020304" pitchFamily="18" charset="0"/>
              <a:cs typeface="Times New Roman" panose="02020603050405020304" pitchFamily="18" charset="0"/>
            </a:rPr>
            <a:t>01 xã NTM nâng cao</a:t>
          </a:r>
          <a:r>
            <a:rPr lang="en-US" sz="1900" dirty="0">
              <a:latin typeface="Times New Roman" panose="02020603050405020304" pitchFamily="18" charset="0"/>
              <a:cs typeface="Times New Roman" panose="02020603050405020304" pitchFamily="18" charset="0"/>
            </a:rPr>
            <a:t>, 139 </a:t>
          </a:r>
          <a:r>
            <a:rPr lang="en-US" sz="1900" dirty="0" err="1">
              <a:latin typeface="Times New Roman" panose="02020603050405020304" pitchFamily="18" charset="0"/>
              <a:cs typeface="Times New Roman" panose="02020603050405020304" pitchFamily="18" charset="0"/>
            </a:rPr>
            <a:t>xã</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kiểu</a:t>
          </a:r>
          <a:r>
            <a:rPr lang="en-US" sz="1900" dirty="0">
              <a:latin typeface="Times New Roman" panose="02020603050405020304" pitchFamily="18" charset="0"/>
              <a:cs typeface="Times New Roman" panose="02020603050405020304" pitchFamily="18" charset="0"/>
            </a:rPr>
            <a:t> </a:t>
          </a:r>
          <a:r>
            <a:rPr lang="en-US" sz="1900" dirty="0" err="1">
              <a:latin typeface="Times New Roman" panose="02020603050405020304" pitchFamily="18" charset="0"/>
              <a:cs typeface="Times New Roman" panose="02020603050405020304" pitchFamily="18" charset="0"/>
            </a:rPr>
            <a:t>mới</a:t>
          </a:r>
          <a:endParaRPr lang="en-US" sz="1900" dirty="0">
            <a:latin typeface="Times New Roman" panose="02020603050405020304" pitchFamily="18" charset="0"/>
            <a:cs typeface="Times New Roman" panose="02020603050405020304" pitchFamily="18" charset="0"/>
          </a:endParaRPr>
        </a:p>
      </dgm:t>
    </dgm:pt>
    <dgm:pt modelId="{0E2B1235-D29C-4DA8-B34A-3F5DC313AE3A}" type="parTrans" cxnId="{F9E2E1BB-9E19-419A-BD7D-0B7BF6217496}">
      <dgm:prSet/>
      <dgm:spPr/>
      <dgm:t>
        <a:bodyPr/>
        <a:lstStyle/>
        <a:p>
          <a:endParaRPr lang="en-US"/>
        </a:p>
      </dgm:t>
    </dgm:pt>
    <dgm:pt modelId="{88B3E461-19FE-4BBD-8B1C-556EB6192C99}" type="sibTrans" cxnId="{F9E2E1BB-9E19-419A-BD7D-0B7BF6217496}">
      <dgm:prSet/>
      <dgm:spPr/>
      <dgm:t>
        <a:bodyPr/>
        <a:lstStyle/>
        <a:p>
          <a:endParaRPr lang="en-US"/>
        </a:p>
      </dgm:t>
    </dgm:pt>
    <dgm:pt modelId="{E60AE3F7-AEA6-4789-B360-3F26E4E54AB5}">
      <dgm:prSet phldrT="[Text]" custT="1"/>
      <dgm:spPr/>
      <dgm:t>
        <a:bodyPr/>
        <a:lstStyle/>
        <a:p>
          <a:r>
            <a:rPr lang="en-US" sz="2400" b="1" dirty="0" err="1"/>
            <a:t>T</a:t>
          </a:r>
          <a:r>
            <a:rPr lang="en-US" sz="2400" b="1" dirty="0" err="1">
              <a:latin typeface="Times New Roman" panose="02020603050405020304" pitchFamily="18" charset="0"/>
              <a:cs typeface="Times New Roman" panose="02020603050405020304" pitchFamily="18" charset="0"/>
            </a:rPr>
            <a:t>ổng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huy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đạt</a:t>
          </a:r>
          <a:r>
            <a:rPr lang="en-US" sz="2400" dirty="0">
              <a:latin typeface="Times New Roman" panose="02020603050405020304" pitchFamily="18" charset="0"/>
              <a:cs typeface="Times New Roman" panose="02020603050405020304" pitchFamily="18" charset="0"/>
            </a:rPr>
            <a:t> 2.967.057 </a:t>
          </a:r>
          <a:r>
            <a:rPr lang="en-US" sz="2400" dirty="0" err="1">
              <a:latin typeface="Times New Roman" panose="02020603050405020304" pitchFamily="18" charset="0"/>
              <a:cs typeface="Times New Roman" panose="02020603050405020304" pitchFamily="18" charset="0"/>
            </a:rPr>
            <a:t>tỷ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khoảng</a:t>
          </a:r>
          <a:r>
            <a:rPr lang="en-US" sz="2400" dirty="0">
              <a:latin typeface="Times New Roman" panose="02020603050405020304" pitchFamily="18" charset="0"/>
              <a:cs typeface="Times New Roman" panose="02020603050405020304" pitchFamily="18" charset="0"/>
            </a:rPr>
            <a:t> 319</a:t>
          </a:r>
          <a:r>
            <a:rPr lang="vi-VN"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rPr>
            <a:t>289 </a:t>
          </a:r>
          <a:r>
            <a:rPr lang="en-US" sz="2400" dirty="0" err="1">
              <a:latin typeface="Times New Roman" panose="02020603050405020304" pitchFamily="18" charset="0"/>
              <a:cs typeface="Times New Roman" panose="02020603050405020304" pitchFamily="18" charset="0"/>
            </a:rPr>
            <a:t>tỷ</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vi-VN" sz="2400" dirty="0">
              <a:latin typeface="Times New Roman" panose="02020603050405020304" pitchFamily="18" charset="0"/>
              <a:cs typeface="Times New Roman" panose="02020603050405020304" pitchFamily="18" charset="0"/>
            </a:rPr>
            <a:t> (13,2%)</a:t>
          </a:r>
          <a:endParaRPr lang="en-US" sz="2400" dirty="0">
            <a:latin typeface="Times New Roman" panose="02020603050405020304" pitchFamily="18" charset="0"/>
            <a:cs typeface="Times New Roman" panose="02020603050405020304" pitchFamily="18" charset="0"/>
          </a:endParaRPr>
        </a:p>
      </dgm:t>
    </dgm:pt>
    <dgm:pt modelId="{3DB030AE-232F-49DC-8443-8EF57AD32EE0}" type="parTrans" cxnId="{9A520328-F80D-4AF4-9541-4F53B60B1B06}">
      <dgm:prSet/>
      <dgm:spPr/>
      <dgm:t>
        <a:bodyPr/>
        <a:lstStyle/>
        <a:p>
          <a:endParaRPr lang="en-US"/>
        </a:p>
      </dgm:t>
    </dgm:pt>
    <dgm:pt modelId="{241B8C1B-8C4F-424B-A576-0BA2EA1B2A3D}" type="sibTrans" cxnId="{9A520328-F80D-4AF4-9541-4F53B60B1B06}">
      <dgm:prSet/>
      <dgm:spPr/>
      <dgm:t>
        <a:bodyPr/>
        <a:lstStyle/>
        <a:p>
          <a:endParaRPr lang="en-US"/>
        </a:p>
      </dgm:t>
    </dgm:pt>
    <dgm:pt modelId="{9AA7011F-C7D2-40B6-9A1F-0E104168741F}" type="pres">
      <dgm:prSet presAssocID="{D0A3EBD7-AB44-49B7-85B8-7EAFD08557DF}" presName="compositeShape" presStyleCnt="0">
        <dgm:presLayoutVars>
          <dgm:dir/>
          <dgm:resizeHandles/>
        </dgm:presLayoutVars>
      </dgm:prSet>
      <dgm:spPr/>
    </dgm:pt>
    <dgm:pt modelId="{0CACD79E-E968-4E7F-853F-783BB66A98BE}" type="pres">
      <dgm:prSet presAssocID="{D0A3EBD7-AB44-49B7-85B8-7EAFD08557DF}" presName="pyramid" presStyleLbl="node1" presStyleIdx="0" presStyleCnt="1" custScaleX="109644" custLinFactNeighborX="-36034"/>
      <dgm:spPr>
        <a:solidFill>
          <a:srgbClr val="0099CC"/>
        </a:solidFill>
      </dgm:spPr>
    </dgm:pt>
    <dgm:pt modelId="{B86E9DF2-061F-47BC-814B-AB9CB14F0A35}" type="pres">
      <dgm:prSet presAssocID="{D0A3EBD7-AB44-49B7-85B8-7EAFD08557DF}" presName="theList" presStyleCnt="0"/>
      <dgm:spPr/>
    </dgm:pt>
    <dgm:pt modelId="{5A8F1A2A-7702-468F-BFA8-6C2D3C4A3E07}" type="pres">
      <dgm:prSet presAssocID="{00AC6685-524C-4B14-AEC4-D4A79D1DF74B}" presName="aNode" presStyleLbl="fgAcc1" presStyleIdx="0" presStyleCnt="2" custScaleX="267594" custLinFactNeighborX="40862" custLinFactNeighborY="31785">
        <dgm:presLayoutVars>
          <dgm:bulletEnabled val="1"/>
        </dgm:presLayoutVars>
      </dgm:prSet>
      <dgm:spPr/>
    </dgm:pt>
    <dgm:pt modelId="{83B7CC6B-57B4-4634-9BE8-0ABFB7BC6C32}" type="pres">
      <dgm:prSet presAssocID="{00AC6685-524C-4B14-AEC4-D4A79D1DF74B}" presName="aSpace" presStyleCnt="0"/>
      <dgm:spPr/>
    </dgm:pt>
    <dgm:pt modelId="{EC8412DD-C42F-4C0B-AD8F-96C5990C0C14}" type="pres">
      <dgm:prSet presAssocID="{E60AE3F7-AEA6-4789-B360-3F26E4E54AB5}" presName="aNode" presStyleLbl="fgAcc1" presStyleIdx="1" presStyleCnt="2" custScaleX="225535" custLinFactY="11062" custLinFactNeighborX="21076" custLinFactNeighborY="100000">
        <dgm:presLayoutVars>
          <dgm:bulletEnabled val="1"/>
        </dgm:presLayoutVars>
      </dgm:prSet>
      <dgm:spPr/>
    </dgm:pt>
    <dgm:pt modelId="{B94207EA-F549-42D5-843C-D0C601892711}" type="pres">
      <dgm:prSet presAssocID="{E60AE3F7-AEA6-4789-B360-3F26E4E54AB5}" presName="aSpace" presStyleCnt="0"/>
      <dgm:spPr/>
    </dgm:pt>
  </dgm:ptLst>
  <dgm:cxnLst>
    <dgm:cxn modelId="{9A520328-F80D-4AF4-9541-4F53B60B1B06}" srcId="{D0A3EBD7-AB44-49B7-85B8-7EAFD08557DF}" destId="{E60AE3F7-AEA6-4789-B360-3F26E4E54AB5}" srcOrd="1" destOrd="0" parTransId="{3DB030AE-232F-49DC-8443-8EF57AD32EE0}" sibTransId="{241B8C1B-8C4F-424B-A576-0BA2EA1B2A3D}"/>
    <dgm:cxn modelId="{5E6A785C-E119-4B4B-B781-34CF540CA740}" type="presOf" srcId="{D0A3EBD7-AB44-49B7-85B8-7EAFD08557DF}" destId="{9AA7011F-C7D2-40B6-9A1F-0E104168741F}" srcOrd="0" destOrd="0" presId="urn:microsoft.com/office/officeart/2005/8/layout/pyramid2"/>
    <dgm:cxn modelId="{1752D774-1062-48C5-9EB6-D79355C96678}" type="presOf" srcId="{E60AE3F7-AEA6-4789-B360-3F26E4E54AB5}" destId="{EC8412DD-C42F-4C0B-AD8F-96C5990C0C14}" srcOrd="0" destOrd="0" presId="urn:microsoft.com/office/officeart/2005/8/layout/pyramid2"/>
    <dgm:cxn modelId="{F9E2E1BB-9E19-419A-BD7D-0B7BF6217496}" srcId="{D0A3EBD7-AB44-49B7-85B8-7EAFD08557DF}" destId="{00AC6685-524C-4B14-AEC4-D4A79D1DF74B}" srcOrd="0" destOrd="0" parTransId="{0E2B1235-D29C-4DA8-B34A-3F5DC313AE3A}" sibTransId="{88B3E461-19FE-4BBD-8B1C-556EB6192C99}"/>
    <dgm:cxn modelId="{B9B1E2ED-9363-4D4F-9876-FE81F2163734}" type="presOf" srcId="{00AC6685-524C-4B14-AEC4-D4A79D1DF74B}" destId="{5A8F1A2A-7702-468F-BFA8-6C2D3C4A3E07}" srcOrd="0" destOrd="0" presId="urn:microsoft.com/office/officeart/2005/8/layout/pyramid2"/>
    <dgm:cxn modelId="{B5743281-77F0-4C4E-9A5F-51097BE26A89}" type="presParOf" srcId="{9AA7011F-C7D2-40B6-9A1F-0E104168741F}" destId="{0CACD79E-E968-4E7F-853F-783BB66A98BE}" srcOrd="0" destOrd="0" presId="urn:microsoft.com/office/officeart/2005/8/layout/pyramid2"/>
    <dgm:cxn modelId="{1EAA01FB-8ABA-456F-B0A6-44DBF3D799E0}" type="presParOf" srcId="{9AA7011F-C7D2-40B6-9A1F-0E104168741F}" destId="{B86E9DF2-061F-47BC-814B-AB9CB14F0A35}" srcOrd="1" destOrd="0" presId="urn:microsoft.com/office/officeart/2005/8/layout/pyramid2"/>
    <dgm:cxn modelId="{D08A7863-98C9-4EF2-A977-BF7F3348C1F5}" type="presParOf" srcId="{B86E9DF2-061F-47BC-814B-AB9CB14F0A35}" destId="{5A8F1A2A-7702-468F-BFA8-6C2D3C4A3E07}" srcOrd="0" destOrd="0" presId="urn:microsoft.com/office/officeart/2005/8/layout/pyramid2"/>
    <dgm:cxn modelId="{DB326F9B-DA41-4BA3-8D82-F79B66034070}" type="presParOf" srcId="{B86E9DF2-061F-47BC-814B-AB9CB14F0A35}" destId="{83B7CC6B-57B4-4634-9BE8-0ABFB7BC6C32}" srcOrd="1" destOrd="0" presId="urn:microsoft.com/office/officeart/2005/8/layout/pyramid2"/>
    <dgm:cxn modelId="{DC05F8AF-D940-41E0-A025-059C32A97B42}" type="presParOf" srcId="{B86E9DF2-061F-47BC-814B-AB9CB14F0A35}" destId="{EC8412DD-C42F-4C0B-AD8F-96C5990C0C14}" srcOrd="2" destOrd="0" presId="urn:microsoft.com/office/officeart/2005/8/layout/pyramid2"/>
    <dgm:cxn modelId="{D5333C78-C62D-4401-9DB6-6A1DDA8D81D3}" type="presParOf" srcId="{B86E9DF2-061F-47BC-814B-AB9CB14F0A35}" destId="{B94207EA-F549-42D5-843C-D0C601892711}" srcOrd="3"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8A95EE1-0F0F-4C14-A048-CEA360590B33}" type="doc">
      <dgm:prSet loTypeId="urn:microsoft.com/office/officeart/2005/8/layout/bList2#1" loCatId="list" qsTypeId="urn:microsoft.com/office/officeart/2005/8/quickstyle/simple1" qsCatId="simple" csTypeId="urn:microsoft.com/office/officeart/2005/8/colors/accent1_2" csCatId="accent1" phldr="1"/>
      <dgm:spPr/>
    </dgm:pt>
    <dgm:pt modelId="{D6811BF9-D2C3-4D94-B7FE-952A15A471CE}">
      <dgm:prSet phldrT="[Text]"/>
      <dgm:spPr/>
      <dgm:t>
        <a:bodyPr/>
        <a:lstStyle/>
        <a:p>
          <a:r>
            <a:rPr lang="vi-VN" dirty="0"/>
            <a:t>OCOP</a:t>
          </a:r>
          <a:endParaRPr lang="en-US" dirty="0"/>
        </a:p>
      </dgm:t>
    </dgm:pt>
    <dgm:pt modelId="{4475277D-7BD6-44C5-B2AA-F75CDAFB9937}" type="parTrans" cxnId="{C024982A-88A0-4114-A233-A6CC7DDAB297}">
      <dgm:prSet/>
      <dgm:spPr/>
      <dgm:t>
        <a:bodyPr/>
        <a:lstStyle/>
        <a:p>
          <a:endParaRPr lang="en-US"/>
        </a:p>
      </dgm:t>
    </dgm:pt>
    <dgm:pt modelId="{B3754C45-481D-4476-82CB-5FFAE2BEC3E7}" type="sibTrans" cxnId="{C024982A-88A0-4114-A233-A6CC7DDAB297}">
      <dgm:prSet/>
      <dgm:spPr/>
      <dgm:t>
        <a:bodyPr/>
        <a:lstStyle/>
        <a:p>
          <a:endParaRPr lang="en-US"/>
        </a:p>
      </dgm:t>
    </dgm:pt>
    <dgm:pt modelId="{37360849-709C-45E5-839B-87F550287A74}">
      <dgm:prSet phldrT="[Text]"/>
      <dgm:spPr/>
      <dgm:t>
        <a:bodyPr/>
        <a:lstStyle/>
        <a:p>
          <a:r>
            <a:rPr lang="vi-VN" dirty="0"/>
            <a:t>Hạ tầng Nông thôn</a:t>
          </a:r>
          <a:endParaRPr lang="en-US" dirty="0"/>
        </a:p>
      </dgm:t>
    </dgm:pt>
    <dgm:pt modelId="{2A9A6844-4363-4B0E-9EDD-E934E7AC016C}" type="parTrans" cxnId="{3A909634-A72C-40A2-A974-DD2EEE951354}">
      <dgm:prSet/>
      <dgm:spPr/>
      <dgm:t>
        <a:bodyPr/>
        <a:lstStyle/>
        <a:p>
          <a:endParaRPr lang="en-US"/>
        </a:p>
      </dgm:t>
    </dgm:pt>
    <dgm:pt modelId="{37075972-12B7-4B24-95F7-AC3132ED5462}" type="sibTrans" cxnId="{3A909634-A72C-40A2-A974-DD2EEE951354}">
      <dgm:prSet/>
      <dgm:spPr/>
      <dgm:t>
        <a:bodyPr/>
        <a:lstStyle/>
        <a:p>
          <a:endParaRPr lang="en-US"/>
        </a:p>
      </dgm:t>
    </dgm:pt>
    <dgm:pt modelId="{DF130B6F-4E93-4133-969C-0B6B6AC1B0AA}">
      <dgm:prSet phldrT="[Text]"/>
      <dgm:spPr/>
      <dgm:t>
        <a:bodyPr/>
        <a:lstStyle/>
        <a:p>
          <a:r>
            <a:rPr lang="vi-VN" dirty="0"/>
            <a:t>Liên kết hợp tác</a:t>
          </a:r>
          <a:endParaRPr lang="en-US" dirty="0"/>
        </a:p>
      </dgm:t>
    </dgm:pt>
    <dgm:pt modelId="{B84143BC-631F-401C-A7BE-C22AA778F37C}" type="parTrans" cxnId="{4A1661A5-F55A-4C54-B7F6-499BC0657FFD}">
      <dgm:prSet/>
      <dgm:spPr/>
      <dgm:t>
        <a:bodyPr/>
        <a:lstStyle/>
        <a:p>
          <a:endParaRPr lang="en-US"/>
        </a:p>
      </dgm:t>
    </dgm:pt>
    <dgm:pt modelId="{1D425F28-7F2D-4003-87C8-A7E6A464D860}" type="sibTrans" cxnId="{4A1661A5-F55A-4C54-B7F6-499BC0657FFD}">
      <dgm:prSet/>
      <dgm:spPr/>
      <dgm:t>
        <a:bodyPr/>
        <a:lstStyle/>
        <a:p>
          <a:endParaRPr lang="en-US"/>
        </a:p>
      </dgm:t>
    </dgm:pt>
    <dgm:pt modelId="{6851C944-3115-47DC-9123-8F48DBC1C635}">
      <dgm:prSet custT="1"/>
      <dgm:spPr/>
      <dgm:t>
        <a:bodyPr/>
        <a:lstStyle/>
        <a:p>
          <a:r>
            <a:rPr lang="vi-VN" sz="2800" b="1" dirty="0">
              <a:solidFill>
                <a:srgbClr val="FF0000"/>
              </a:solidFill>
              <a:effectLst>
                <a:outerShdw blurRad="38100" dist="38100" dir="2700000" algn="tl">
                  <a:srgbClr val="000000">
                    <a:alpha val="43137"/>
                  </a:srgbClr>
                </a:outerShdw>
              </a:effectLst>
              <a:latin typeface="Times New Roman (Headings)"/>
            </a:rPr>
            <a:t>9.852</a:t>
          </a:r>
          <a:r>
            <a:rPr lang="vi-VN" sz="2800" dirty="0">
              <a:latin typeface="Times New Roman (Headings)"/>
            </a:rPr>
            <a:t> sản phẩm</a:t>
          </a:r>
          <a:endParaRPr lang="en-US" sz="2800" dirty="0">
            <a:latin typeface="Times New Roman (Headings)"/>
          </a:endParaRPr>
        </a:p>
      </dgm:t>
    </dgm:pt>
    <dgm:pt modelId="{54AD6A60-FC0A-48CF-96C6-3B9135723873}" type="parTrans" cxnId="{4A32B245-9DB4-4A6B-8670-4CBDE16AADCB}">
      <dgm:prSet/>
      <dgm:spPr/>
      <dgm:t>
        <a:bodyPr/>
        <a:lstStyle/>
        <a:p>
          <a:endParaRPr lang="en-US"/>
        </a:p>
      </dgm:t>
    </dgm:pt>
    <dgm:pt modelId="{69FEBA1C-6E79-4515-9F81-225ED548CA92}" type="sibTrans" cxnId="{4A32B245-9DB4-4A6B-8670-4CBDE16AADCB}">
      <dgm:prSet/>
      <dgm:spPr/>
      <dgm:t>
        <a:bodyPr/>
        <a:lstStyle/>
        <a:p>
          <a:endParaRPr lang="en-US"/>
        </a:p>
      </dgm:t>
    </dgm:pt>
    <dgm:pt modelId="{AE4BCDD2-7322-4046-B7A7-5E6CA71B2CE1}">
      <dgm:prSet custT="1"/>
      <dgm:spPr/>
      <dgm:t>
        <a:bodyPr/>
        <a:lstStyle/>
        <a:p>
          <a:r>
            <a:rPr lang="vi-VN" sz="2800" b="1" dirty="0">
              <a:solidFill>
                <a:srgbClr val="FF0000"/>
              </a:solidFill>
              <a:effectLst>
                <a:outerShdw blurRad="38100" dist="38100" dir="2700000" algn="tl">
                  <a:srgbClr val="000000">
                    <a:alpha val="43137"/>
                  </a:srgbClr>
                </a:outerShdw>
              </a:effectLst>
              <a:latin typeface="Times New Roman (Headings)"/>
            </a:rPr>
            <a:t>5.069</a:t>
          </a:r>
          <a:r>
            <a:rPr lang="vi-VN" sz="2800" dirty="0">
              <a:latin typeface="Times New Roman (Headings)"/>
            </a:rPr>
            <a:t> chủ thể tham gia</a:t>
          </a:r>
          <a:endParaRPr lang="en-US" sz="2800" dirty="0">
            <a:latin typeface="Times New Roman (Headings)"/>
          </a:endParaRPr>
        </a:p>
      </dgm:t>
    </dgm:pt>
    <dgm:pt modelId="{F796054B-80A7-44FD-B8E8-23150696CC1B}" type="parTrans" cxnId="{3DB6AD02-016C-4973-8ACB-5ABAB11C6377}">
      <dgm:prSet/>
      <dgm:spPr/>
      <dgm:t>
        <a:bodyPr/>
        <a:lstStyle/>
        <a:p>
          <a:endParaRPr lang="en-US"/>
        </a:p>
      </dgm:t>
    </dgm:pt>
    <dgm:pt modelId="{FACB9642-77EE-468A-B08A-511E2D1024BB}" type="sibTrans" cxnId="{3DB6AD02-016C-4973-8ACB-5ABAB11C6377}">
      <dgm:prSet/>
      <dgm:spPr/>
      <dgm:t>
        <a:bodyPr/>
        <a:lstStyle/>
        <a:p>
          <a:endParaRPr lang="en-US"/>
        </a:p>
      </dgm:t>
    </dgm:pt>
    <dgm:pt modelId="{09C4B196-FDFE-4F6D-B1AE-828DAFAA4522}">
      <dgm:prSet custT="1"/>
      <dgm:spPr/>
      <dgm:t>
        <a:bodyPr/>
        <a:lstStyle/>
        <a:p>
          <a:endParaRPr lang="en-US" sz="2800" dirty="0">
            <a:latin typeface="Times New Roman (Headings)"/>
          </a:endParaRPr>
        </a:p>
      </dgm:t>
    </dgm:pt>
    <dgm:pt modelId="{2143FF0D-E61D-4EF3-8ADB-E4AEBAD77415}" type="parTrans" cxnId="{1FA3D25E-6851-4C62-AE95-76502E493120}">
      <dgm:prSet/>
      <dgm:spPr/>
      <dgm:t>
        <a:bodyPr/>
        <a:lstStyle/>
        <a:p>
          <a:endParaRPr lang="en-US"/>
        </a:p>
      </dgm:t>
    </dgm:pt>
    <dgm:pt modelId="{BB25916A-C249-45EE-AA50-02EB16A5AF25}" type="sibTrans" cxnId="{1FA3D25E-6851-4C62-AE95-76502E493120}">
      <dgm:prSet/>
      <dgm:spPr/>
      <dgm:t>
        <a:bodyPr/>
        <a:lstStyle/>
        <a:p>
          <a:endParaRPr lang="en-US"/>
        </a:p>
      </dgm:t>
    </dgm:pt>
    <dgm:pt modelId="{DC3C435F-D464-4A6A-A856-DE300FA66897}">
      <dgm:prSet custT="1"/>
      <dgm:spPr/>
      <dgm:t>
        <a:bodyPr/>
        <a:lstStyle/>
        <a:p>
          <a:pPr algn="l"/>
          <a:r>
            <a:rPr lang="vi-VN" sz="2800" b="1" i="0" dirty="0">
              <a:solidFill>
                <a:srgbClr val="FF0000"/>
              </a:solidFill>
              <a:effectLst>
                <a:outerShdw blurRad="38100" dist="38100" dir="2700000" algn="tl">
                  <a:srgbClr val="000000">
                    <a:alpha val="43137"/>
                  </a:srgbClr>
                </a:outerShdw>
              </a:effectLst>
              <a:latin typeface="+mj-lt"/>
            </a:rPr>
            <a:t>206.743</a:t>
          </a:r>
          <a:r>
            <a:rPr lang="vi-VN" sz="2800" i="0" dirty="0">
              <a:latin typeface="+mj-lt"/>
            </a:rPr>
            <a:t> km đường giao thông</a:t>
          </a:r>
          <a:endParaRPr lang="en-US" sz="2800" i="0" dirty="0">
            <a:latin typeface="+mj-lt"/>
          </a:endParaRPr>
        </a:p>
      </dgm:t>
    </dgm:pt>
    <dgm:pt modelId="{0DD83269-149F-4321-9C40-C95B4ADD6BC3}" type="parTrans" cxnId="{53C05643-A917-4FB3-B287-6468045271E6}">
      <dgm:prSet/>
      <dgm:spPr/>
      <dgm:t>
        <a:bodyPr/>
        <a:lstStyle/>
        <a:p>
          <a:endParaRPr lang="en-US"/>
        </a:p>
      </dgm:t>
    </dgm:pt>
    <dgm:pt modelId="{D3F6D8DE-E1D5-4B1D-9131-15A33AC884B3}" type="sibTrans" cxnId="{53C05643-A917-4FB3-B287-6468045271E6}">
      <dgm:prSet/>
      <dgm:spPr/>
      <dgm:t>
        <a:bodyPr/>
        <a:lstStyle/>
        <a:p>
          <a:endParaRPr lang="en-US"/>
        </a:p>
      </dgm:t>
    </dgm:pt>
    <dgm:pt modelId="{5BAC7439-7DA7-4743-AB3E-D9F6946A0B7C}">
      <dgm:prSet custT="1"/>
      <dgm:spPr/>
      <dgm:t>
        <a:bodyPr/>
        <a:lstStyle/>
        <a:p>
          <a:pPr algn="just"/>
          <a:r>
            <a:rPr lang="vi-VN" sz="2600" b="1" i="0" dirty="0">
              <a:solidFill>
                <a:srgbClr val="FF0000"/>
              </a:solidFill>
              <a:effectLst>
                <a:outerShdw blurRad="38100" dist="38100" dir="2700000" algn="tl">
                  <a:srgbClr val="000000">
                    <a:alpha val="43137"/>
                  </a:srgbClr>
                </a:outerShdw>
              </a:effectLst>
              <a:latin typeface="+mj-lt"/>
            </a:rPr>
            <a:t>8</a:t>
          </a:r>
          <a:r>
            <a:rPr lang="vi-VN" sz="2800" b="1" i="0" dirty="0">
              <a:solidFill>
                <a:srgbClr val="FF0000"/>
              </a:solidFill>
              <a:effectLst>
                <a:outerShdw blurRad="38100" dist="38100" dir="2700000" algn="tl">
                  <a:srgbClr val="000000">
                    <a:alpha val="43137"/>
                  </a:srgbClr>
                </a:outerShdw>
              </a:effectLst>
              <a:latin typeface="+mj-lt"/>
            </a:rPr>
            <a:t>0%</a:t>
          </a:r>
          <a:r>
            <a:rPr lang="vi-VN" sz="2800" i="0" dirty="0">
              <a:latin typeface="+mj-lt"/>
            </a:rPr>
            <a:t> số xã có đường được trải nhựa, bê tông</a:t>
          </a:r>
          <a:endParaRPr lang="en-US" sz="2800" i="0" dirty="0">
            <a:latin typeface="+mj-lt"/>
          </a:endParaRPr>
        </a:p>
      </dgm:t>
    </dgm:pt>
    <dgm:pt modelId="{40120155-05DD-4C05-967F-003895E5B3E3}" type="parTrans" cxnId="{43501372-A3C6-427A-AE5A-EE1950D1997B}">
      <dgm:prSet/>
      <dgm:spPr/>
      <dgm:t>
        <a:bodyPr/>
        <a:lstStyle/>
        <a:p>
          <a:endParaRPr lang="en-US"/>
        </a:p>
      </dgm:t>
    </dgm:pt>
    <dgm:pt modelId="{0ADB65E5-B0F6-4D39-9F36-2EFEEF4BE011}" type="sibTrans" cxnId="{43501372-A3C6-427A-AE5A-EE1950D1997B}">
      <dgm:prSet/>
      <dgm:spPr/>
      <dgm:t>
        <a:bodyPr/>
        <a:lstStyle/>
        <a:p>
          <a:endParaRPr lang="en-US"/>
        </a:p>
      </dgm:t>
    </dgm:pt>
    <dgm:pt modelId="{5BD61D96-AF59-49BB-849F-023B68F8DBB4}">
      <dgm:prSet custT="1"/>
      <dgm:spPr/>
      <dgm:t>
        <a:bodyPr/>
        <a:lstStyle/>
        <a:p>
          <a:r>
            <a:rPr lang="vi-VN" sz="2800" b="1" dirty="0">
              <a:solidFill>
                <a:srgbClr val="FF0000"/>
              </a:solidFill>
              <a:effectLst>
                <a:outerShdw blurRad="38100" dist="38100" dir="2700000" algn="tl">
                  <a:srgbClr val="000000">
                    <a:alpha val="43137"/>
                  </a:srgbClr>
                </a:outerShdw>
              </a:effectLst>
            </a:rPr>
            <a:t>20.000</a:t>
          </a:r>
          <a:r>
            <a:rPr lang="vi-VN" sz="2800" dirty="0"/>
            <a:t> HTXNN</a:t>
          </a:r>
          <a:endParaRPr lang="en-US" sz="2800" dirty="0"/>
        </a:p>
      </dgm:t>
    </dgm:pt>
    <dgm:pt modelId="{DD993524-9BEA-4200-A0AA-4A7DA7BDA519}" type="parTrans" cxnId="{141FC3A4-A528-4BBE-AE6E-2EE5554E8108}">
      <dgm:prSet/>
      <dgm:spPr/>
      <dgm:t>
        <a:bodyPr/>
        <a:lstStyle/>
        <a:p>
          <a:endParaRPr lang="en-US"/>
        </a:p>
      </dgm:t>
    </dgm:pt>
    <dgm:pt modelId="{2D68B09E-7616-4564-B7BE-BDB9F3A81417}" type="sibTrans" cxnId="{141FC3A4-A528-4BBE-AE6E-2EE5554E8108}">
      <dgm:prSet/>
      <dgm:spPr/>
      <dgm:t>
        <a:bodyPr/>
        <a:lstStyle/>
        <a:p>
          <a:endParaRPr lang="en-US"/>
        </a:p>
      </dgm:t>
    </dgm:pt>
    <dgm:pt modelId="{02449B01-6E80-4910-B721-AE8FF1E9BBC4}">
      <dgm:prSet custT="1"/>
      <dgm:spPr/>
      <dgm:t>
        <a:bodyPr/>
        <a:lstStyle/>
        <a:p>
          <a:r>
            <a:rPr lang="vi-VN" sz="2800" b="1" dirty="0">
              <a:solidFill>
                <a:srgbClr val="FF0000"/>
              </a:solidFill>
              <a:effectLst>
                <a:outerShdw blurRad="38100" dist="38100" dir="2700000" algn="tl">
                  <a:srgbClr val="000000">
                    <a:alpha val="43137"/>
                  </a:srgbClr>
                </a:outerShdw>
              </a:effectLst>
            </a:rPr>
            <a:t>15.300</a:t>
          </a:r>
          <a:r>
            <a:rPr lang="vi-VN" sz="2800" dirty="0"/>
            <a:t> DN NN</a:t>
          </a:r>
          <a:endParaRPr lang="en-US" sz="2800" dirty="0"/>
        </a:p>
      </dgm:t>
    </dgm:pt>
    <dgm:pt modelId="{3F8B4417-D73C-4E91-92E1-BBA23BEA3D6A}" type="parTrans" cxnId="{8B397136-FE5F-4167-B291-CC87587AF7E0}">
      <dgm:prSet/>
      <dgm:spPr/>
      <dgm:t>
        <a:bodyPr/>
        <a:lstStyle/>
        <a:p>
          <a:endParaRPr lang="en-US"/>
        </a:p>
      </dgm:t>
    </dgm:pt>
    <dgm:pt modelId="{BD172010-1681-462E-A502-D0C47033A2D5}" type="sibTrans" cxnId="{8B397136-FE5F-4167-B291-CC87587AF7E0}">
      <dgm:prSet/>
      <dgm:spPr/>
      <dgm:t>
        <a:bodyPr/>
        <a:lstStyle/>
        <a:p>
          <a:endParaRPr lang="en-US"/>
        </a:p>
      </dgm:t>
    </dgm:pt>
    <dgm:pt modelId="{C71217A9-D26F-4681-AAB8-E134CAAF865F}">
      <dgm:prSet custT="1"/>
      <dgm:spPr/>
      <dgm:t>
        <a:bodyPr/>
        <a:lstStyle/>
        <a:p>
          <a:r>
            <a:rPr lang="vi-VN" sz="2800" b="1" dirty="0">
              <a:solidFill>
                <a:srgbClr val="FF0000"/>
              </a:solidFill>
              <a:effectLst>
                <a:outerShdw blurRad="38100" dist="38100" dir="2700000" algn="tl">
                  <a:srgbClr val="000000">
                    <a:alpha val="43137"/>
                  </a:srgbClr>
                </a:outerShdw>
              </a:effectLst>
            </a:rPr>
            <a:t>2.510</a:t>
          </a:r>
          <a:r>
            <a:rPr lang="vi-VN" sz="2800" dirty="0"/>
            <a:t> chuỗi cung ứng NLTS an toàn</a:t>
          </a:r>
          <a:endParaRPr lang="en-US" sz="2800" dirty="0"/>
        </a:p>
      </dgm:t>
    </dgm:pt>
    <dgm:pt modelId="{D254DD63-21A0-41B6-B179-A807E06D439F}" type="parTrans" cxnId="{BD3A0338-816C-4938-91D3-7952B155DA8E}">
      <dgm:prSet/>
      <dgm:spPr/>
      <dgm:t>
        <a:bodyPr/>
        <a:lstStyle/>
        <a:p>
          <a:endParaRPr lang="en-US"/>
        </a:p>
      </dgm:t>
    </dgm:pt>
    <dgm:pt modelId="{8AB13F4E-61B4-479E-92F0-9D3661B3474F}" type="sibTrans" cxnId="{BD3A0338-816C-4938-91D3-7952B155DA8E}">
      <dgm:prSet/>
      <dgm:spPr/>
      <dgm:t>
        <a:bodyPr/>
        <a:lstStyle/>
        <a:p>
          <a:endParaRPr lang="en-US"/>
        </a:p>
      </dgm:t>
    </dgm:pt>
    <dgm:pt modelId="{4DC6C697-BCF5-4869-ADDD-645E09C60D52}" type="pres">
      <dgm:prSet presAssocID="{78A95EE1-0F0F-4C14-A048-CEA360590B33}" presName="diagram" presStyleCnt="0">
        <dgm:presLayoutVars>
          <dgm:dir/>
          <dgm:animLvl val="lvl"/>
          <dgm:resizeHandles val="exact"/>
        </dgm:presLayoutVars>
      </dgm:prSet>
      <dgm:spPr/>
    </dgm:pt>
    <dgm:pt modelId="{B1254942-8380-4339-AE7B-1342442BBBB8}" type="pres">
      <dgm:prSet presAssocID="{D6811BF9-D2C3-4D94-B7FE-952A15A471CE}" presName="compNode" presStyleCnt="0"/>
      <dgm:spPr/>
    </dgm:pt>
    <dgm:pt modelId="{1EA09375-8CCB-4AF5-8B4F-F122E0D9B713}" type="pres">
      <dgm:prSet presAssocID="{D6811BF9-D2C3-4D94-B7FE-952A15A471CE}" presName="childRect" presStyleLbl="bgAcc1" presStyleIdx="0" presStyleCnt="3">
        <dgm:presLayoutVars>
          <dgm:bulletEnabled val="1"/>
        </dgm:presLayoutVars>
      </dgm:prSet>
      <dgm:spPr/>
    </dgm:pt>
    <dgm:pt modelId="{B84B9D91-786B-4A5E-9F34-06087CAE76ED}" type="pres">
      <dgm:prSet presAssocID="{D6811BF9-D2C3-4D94-B7FE-952A15A471CE}" presName="parentText" presStyleLbl="node1" presStyleIdx="0" presStyleCnt="0">
        <dgm:presLayoutVars>
          <dgm:chMax val="0"/>
          <dgm:bulletEnabled val="1"/>
        </dgm:presLayoutVars>
      </dgm:prSet>
      <dgm:spPr/>
    </dgm:pt>
    <dgm:pt modelId="{798060C9-2764-4226-97A3-5F3A9369375E}" type="pres">
      <dgm:prSet presAssocID="{D6811BF9-D2C3-4D94-B7FE-952A15A471CE}" presName="parentRect" presStyleLbl="alignNode1" presStyleIdx="0" presStyleCnt="3"/>
      <dgm:spPr/>
    </dgm:pt>
    <dgm:pt modelId="{212390D4-A757-4D4C-99D1-A6D520274041}" type="pres">
      <dgm:prSet presAssocID="{D6811BF9-D2C3-4D94-B7FE-952A15A471CE}" presName="adorn" presStyleLbl="fgAccFollowNode1" presStyleIdx="0" presStyleCnt="3"/>
      <dgm:spPr/>
    </dgm:pt>
    <dgm:pt modelId="{89A8C96E-2A86-4775-99EB-3C34E24262F8}" type="pres">
      <dgm:prSet presAssocID="{B3754C45-481D-4476-82CB-5FFAE2BEC3E7}" presName="sibTrans" presStyleLbl="sibTrans2D1" presStyleIdx="0" presStyleCnt="0"/>
      <dgm:spPr/>
    </dgm:pt>
    <dgm:pt modelId="{6D37320F-3B53-4FF0-A667-2E6D51761B74}" type="pres">
      <dgm:prSet presAssocID="{37360849-709C-45E5-839B-87F550287A74}" presName="compNode" presStyleCnt="0"/>
      <dgm:spPr/>
    </dgm:pt>
    <dgm:pt modelId="{4EA58490-A621-4716-A091-6BD271F7B635}" type="pres">
      <dgm:prSet presAssocID="{37360849-709C-45E5-839B-87F550287A74}" presName="childRect" presStyleLbl="bgAcc1" presStyleIdx="1" presStyleCnt="3">
        <dgm:presLayoutVars>
          <dgm:bulletEnabled val="1"/>
        </dgm:presLayoutVars>
      </dgm:prSet>
      <dgm:spPr/>
    </dgm:pt>
    <dgm:pt modelId="{6CAE16AB-DB33-40C1-8431-753071920D55}" type="pres">
      <dgm:prSet presAssocID="{37360849-709C-45E5-839B-87F550287A74}" presName="parentText" presStyleLbl="node1" presStyleIdx="0" presStyleCnt="0">
        <dgm:presLayoutVars>
          <dgm:chMax val="0"/>
          <dgm:bulletEnabled val="1"/>
        </dgm:presLayoutVars>
      </dgm:prSet>
      <dgm:spPr/>
    </dgm:pt>
    <dgm:pt modelId="{5386F713-3F23-43BD-9C8A-856C39F89C1B}" type="pres">
      <dgm:prSet presAssocID="{37360849-709C-45E5-839B-87F550287A74}" presName="parentRect" presStyleLbl="alignNode1" presStyleIdx="1" presStyleCnt="3"/>
      <dgm:spPr/>
    </dgm:pt>
    <dgm:pt modelId="{627D1F20-9595-4645-B776-1F6DF8AD6F47}" type="pres">
      <dgm:prSet presAssocID="{37360849-709C-45E5-839B-87F550287A74}" presName="adorn" presStyleLbl="fgAccFollowNode1" presStyleIdx="1" presStyleCnt="3"/>
      <dgm:spPr/>
    </dgm:pt>
    <dgm:pt modelId="{72F69C86-2AB2-4FA6-8129-A9DD64D87DD3}" type="pres">
      <dgm:prSet presAssocID="{37075972-12B7-4B24-95F7-AC3132ED5462}" presName="sibTrans" presStyleLbl="sibTrans2D1" presStyleIdx="0" presStyleCnt="0"/>
      <dgm:spPr/>
    </dgm:pt>
    <dgm:pt modelId="{8FEE6DF2-6F0D-4794-8D1B-66AE6783F7AD}" type="pres">
      <dgm:prSet presAssocID="{DF130B6F-4E93-4133-969C-0B6B6AC1B0AA}" presName="compNode" presStyleCnt="0"/>
      <dgm:spPr/>
    </dgm:pt>
    <dgm:pt modelId="{9FC38E15-5D40-4F12-B45F-704174C9886E}" type="pres">
      <dgm:prSet presAssocID="{DF130B6F-4E93-4133-969C-0B6B6AC1B0AA}" presName="childRect" presStyleLbl="bgAcc1" presStyleIdx="2" presStyleCnt="3" custScaleX="108159">
        <dgm:presLayoutVars>
          <dgm:bulletEnabled val="1"/>
        </dgm:presLayoutVars>
      </dgm:prSet>
      <dgm:spPr/>
    </dgm:pt>
    <dgm:pt modelId="{5C53F364-D61D-4905-B643-E9CBDEA9D93A}" type="pres">
      <dgm:prSet presAssocID="{DF130B6F-4E93-4133-969C-0B6B6AC1B0AA}" presName="parentText" presStyleLbl="node1" presStyleIdx="0" presStyleCnt="0">
        <dgm:presLayoutVars>
          <dgm:chMax val="0"/>
          <dgm:bulletEnabled val="1"/>
        </dgm:presLayoutVars>
      </dgm:prSet>
      <dgm:spPr/>
    </dgm:pt>
    <dgm:pt modelId="{F5ECC5DE-DB56-49E8-9B0C-AD5FF8465F03}" type="pres">
      <dgm:prSet presAssocID="{DF130B6F-4E93-4133-969C-0B6B6AC1B0AA}" presName="parentRect" presStyleLbl="alignNode1" presStyleIdx="2" presStyleCnt="3"/>
      <dgm:spPr/>
    </dgm:pt>
    <dgm:pt modelId="{69AB66FF-7EC4-4F12-AD9A-5E4DE657437A}" type="pres">
      <dgm:prSet presAssocID="{DF130B6F-4E93-4133-969C-0B6B6AC1B0AA}" presName="adorn" presStyleLbl="fgAccFollowNode1" presStyleIdx="2" presStyleCnt="3"/>
      <dgm:spPr/>
    </dgm:pt>
  </dgm:ptLst>
  <dgm:cxnLst>
    <dgm:cxn modelId="{3DB6AD02-016C-4973-8ACB-5ABAB11C6377}" srcId="{D6811BF9-D2C3-4D94-B7FE-952A15A471CE}" destId="{AE4BCDD2-7322-4046-B7A7-5E6CA71B2CE1}" srcOrd="2" destOrd="0" parTransId="{F796054B-80A7-44FD-B8E8-23150696CC1B}" sibTransId="{FACB9642-77EE-468A-B08A-511E2D1024BB}"/>
    <dgm:cxn modelId="{A421CB04-3860-4491-9B6C-76ED06876DD3}" type="presOf" srcId="{02449B01-6E80-4910-B721-AE8FF1E9BBC4}" destId="{9FC38E15-5D40-4F12-B45F-704174C9886E}" srcOrd="0" destOrd="1" presId="urn:microsoft.com/office/officeart/2005/8/layout/bList2#1"/>
    <dgm:cxn modelId="{9C684616-7034-4814-B422-BC6FEBD238B3}" type="presOf" srcId="{DC3C435F-D464-4A6A-A856-DE300FA66897}" destId="{4EA58490-A621-4716-A091-6BD271F7B635}" srcOrd="0" destOrd="0" presId="urn:microsoft.com/office/officeart/2005/8/layout/bList2#1"/>
    <dgm:cxn modelId="{2C8D561C-56B0-4938-B2C0-8DFB13ED0FB0}" type="presOf" srcId="{5BD61D96-AF59-49BB-849F-023B68F8DBB4}" destId="{9FC38E15-5D40-4F12-B45F-704174C9886E}" srcOrd="0" destOrd="0" presId="urn:microsoft.com/office/officeart/2005/8/layout/bList2#1"/>
    <dgm:cxn modelId="{C024982A-88A0-4114-A233-A6CC7DDAB297}" srcId="{78A95EE1-0F0F-4C14-A048-CEA360590B33}" destId="{D6811BF9-D2C3-4D94-B7FE-952A15A471CE}" srcOrd="0" destOrd="0" parTransId="{4475277D-7BD6-44C5-B2AA-F75CDAFB9937}" sibTransId="{B3754C45-481D-4476-82CB-5FFAE2BEC3E7}"/>
    <dgm:cxn modelId="{3A909634-A72C-40A2-A974-DD2EEE951354}" srcId="{78A95EE1-0F0F-4C14-A048-CEA360590B33}" destId="{37360849-709C-45E5-839B-87F550287A74}" srcOrd="1" destOrd="0" parTransId="{2A9A6844-4363-4B0E-9EDD-E934E7AC016C}" sibTransId="{37075972-12B7-4B24-95F7-AC3132ED5462}"/>
    <dgm:cxn modelId="{8B397136-FE5F-4167-B291-CC87587AF7E0}" srcId="{DF130B6F-4E93-4133-969C-0B6B6AC1B0AA}" destId="{02449B01-6E80-4910-B721-AE8FF1E9BBC4}" srcOrd="1" destOrd="0" parTransId="{3F8B4417-D73C-4E91-92E1-BBA23BEA3D6A}" sibTransId="{BD172010-1681-462E-A502-D0C47033A2D5}"/>
    <dgm:cxn modelId="{BD3A0338-816C-4938-91D3-7952B155DA8E}" srcId="{DF130B6F-4E93-4133-969C-0B6B6AC1B0AA}" destId="{C71217A9-D26F-4681-AAB8-E134CAAF865F}" srcOrd="2" destOrd="0" parTransId="{D254DD63-21A0-41B6-B179-A807E06D439F}" sibTransId="{8AB13F4E-61B4-479E-92F0-9D3661B3474F}"/>
    <dgm:cxn modelId="{FAC7675C-D71F-4824-BE13-512C66B23811}" type="presOf" srcId="{78A95EE1-0F0F-4C14-A048-CEA360590B33}" destId="{4DC6C697-BCF5-4869-ADDD-645E09C60D52}" srcOrd="0" destOrd="0" presId="urn:microsoft.com/office/officeart/2005/8/layout/bList2#1"/>
    <dgm:cxn modelId="{1FA3D25E-6851-4C62-AE95-76502E493120}" srcId="{D6811BF9-D2C3-4D94-B7FE-952A15A471CE}" destId="{09C4B196-FDFE-4F6D-B1AE-828DAFAA4522}" srcOrd="1" destOrd="0" parTransId="{2143FF0D-E61D-4EF3-8ADB-E4AEBAD77415}" sibTransId="{BB25916A-C249-45EE-AA50-02EB16A5AF25}"/>
    <dgm:cxn modelId="{53C05643-A917-4FB3-B287-6468045271E6}" srcId="{37360849-709C-45E5-839B-87F550287A74}" destId="{DC3C435F-D464-4A6A-A856-DE300FA66897}" srcOrd="0" destOrd="0" parTransId="{0DD83269-149F-4321-9C40-C95B4ADD6BC3}" sibTransId="{D3F6D8DE-E1D5-4B1D-9131-15A33AC884B3}"/>
    <dgm:cxn modelId="{4A32B245-9DB4-4A6B-8670-4CBDE16AADCB}" srcId="{D6811BF9-D2C3-4D94-B7FE-952A15A471CE}" destId="{6851C944-3115-47DC-9123-8F48DBC1C635}" srcOrd="0" destOrd="0" parTransId="{54AD6A60-FC0A-48CF-96C6-3B9135723873}" sibTransId="{69FEBA1C-6E79-4515-9F81-225ED548CA92}"/>
    <dgm:cxn modelId="{1B08F069-567D-4AAA-B728-C1E1EE8EA3D0}" type="presOf" srcId="{09C4B196-FDFE-4F6D-B1AE-828DAFAA4522}" destId="{1EA09375-8CCB-4AF5-8B4F-F122E0D9B713}" srcOrd="0" destOrd="1" presId="urn:microsoft.com/office/officeart/2005/8/layout/bList2#1"/>
    <dgm:cxn modelId="{2F961A6A-5889-4367-B6E1-724D532C1336}" type="presOf" srcId="{C71217A9-D26F-4681-AAB8-E134CAAF865F}" destId="{9FC38E15-5D40-4F12-B45F-704174C9886E}" srcOrd="0" destOrd="2" presId="urn:microsoft.com/office/officeart/2005/8/layout/bList2#1"/>
    <dgm:cxn modelId="{E9CC994F-B614-4F03-AAB0-55533A2F86FC}" type="presOf" srcId="{D6811BF9-D2C3-4D94-B7FE-952A15A471CE}" destId="{798060C9-2764-4226-97A3-5F3A9369375E}" srcOrd="1" destOrd="0" presId="urn:microsoft.com/office/officeart/2005/8/layout/bList2#1"/>
    <dgm:cxn modelId="{43501372-A3C6-427A-AE5A-EE1950D1997B}" srcId="{37360849-709C-45E5-839B-87F550287A74}" destId="{5BAC7439-7DA7-4743-AB3E-D9F6946A0B7C}" srcOrd="1" destOrd="0" parTransId="{40120155-05DD-4C05-967F-003895E5B3E3}" sibTransId="{0ADB65E5-B0F6-4D39-9F36-2EFEEF4BE011}"/>
    <dgm:cxn modelId="{CB323155-A461-44D0-AB02-FCACA43DC64A}" type="presOf" srcId="{AE4BCDD2-7322-4046-B7A7-5E6CA71B2CE1}" destId="{1EA09375-8CCB-4AF5-8B4F-F122E0D9B713}" srcOrd="0" destOrd="2" presId="urn:microsoft.com/office/officeart/2005/8/layout/bList2#1"/>
    <dgm:cxn modelId="{01B86355-D379-4BA4-A1C7-EABA722ABE94}" type="presOf" srcId="{37360849-709C-45E5-839B-87F550287A74}" destId="{5386F713-3F23-43BD-9C8A-856C39F89C1B}" srcOrd="1" destOrd="0" presId="urn:microsoft.com/office/officeart/2005/8/layout/bList2#1"/>
    <dgm:cxn modelId="{21ADA556-CDFE-4832-8E09-50A6FBB30F62}" type="presOf" srcId="{D6811BF9-D2C3-4D94-B7FE-952A15A471CE}" destId="{B84B9D91-786B-4A5E-9F34-06087CAE76ED}" srcOrd="0" destOrd="0" presId="urn:microsoft.com/office/officeart/2005/8/layout/bList2#1"/>
    <dgm:cxn modelId="{23D48093-F5BF-4B8E-A6D5-0CA93190F18F}" type="presOf" srcId="{6851C944-3115-47DC-9123-8F48DBC1C635}" destId="{1EA09375-8CCB-4AF5-8B4F-F122E0D9B713}" srcOrd="0" destOrd="0" presId="urn:microsoft.com/office/officeart/2005/8/layout/bList2#1"/>
    <dgm:cxn modelId="{141FC3A4-A528-4BBE-AE6E-2EE5554E8108}" srcId="{DF130B6F-4E93-4133-969C-0B6B6AC1B0AA}" destId="{5BD61D96-AF59-49BB-849F-023B68F8DBB4}" srcOrd="0" destOrd="0" parTransId="{DD993524-9BEA-4200-A0AA-4A7DA7BDA519}" sibTransId="{2D68B09E-7616-4564-B7BE-BDB9F3A81417}"/>
    <dgm:cxn modelId="{4A1661A5-F55A-4C54-B7F6-499BC0657FFD}" srcId="{78A95EE1-0F0F-4C14-A048-CEA360590B33}" destId="{DF130B6F-4E93-4133-969C-0B6B6AC1B0AA}" srcOrd="2" destOrd="0" parTransId="{B84143BC-631F-401C-A7BE-C22AA778F37C}" sibTransId="{1D425F28-7F2D-4003-87C8-A7E6A464D860}"/>
    <dgm:cxn modelId="{9A532BB6-BA6E-4ABD-AC42-9D80CA822D24}" type="presOf" srcId="{5BAC7439-7DA7-4743-AB3E-D9F6946A0B7C}" destId="{4EA58490-A621-4716-A091-6BD271F7B635}" srcOrd="0" destOrd="1" presId="urn:microsoft.com/office/officeart/2005/8/layout/bList2#1"/>
    <dgm:cxn modelId="{BED85FC6-5340-4445-9FEA-EC110ABE8705}" type="presOf" srcId="{B3754C45-481D-4476-82CB-5FFAE2BEC3E7}" destId="{89A8C96E-2A86-4775-99EB-3C34E24262F8}" srcOrd="0" destOrd="0" presId="urn:microsoft.com/office/officeart/2005/8/layout/bList2#1"/>
    <dgm:cxn modelId="{341B67D4-06BC-4C68-AEBC-32D67BEABE7E}" type="presOf" srcId="{37075972-12B7-4B24-95F7-AC3132ED5462}" destId="{72F69C86-2AB2-4FA6-8129-A9DD64D87DD3}" srcOrd="0" destOrd="0" presId="urn:microsoft.com/office/officeart/2005/8/layout/bList2#1"/>
    <dgm:cxn modelId="{6B68E2D6-4263-47A1-BCF6-8FD77DFDA638}" type="presOf" srcId="{DF130B6F-4E93-4133-969C-0B6B6AC1B0AA}" destId="{F5ECC5DE-DB56-49E8-9B0C-AD5FF8465F03}" srcOrd="1" destOrd="0" presId="urn:microsoft.com/office/officeart/2005/8/layout/bList2#1"/>
    <dgm:cxn modelId="{4FFBABD7-6C0B-4DD8-AEEC-C131AA588E58}" type="presOf" srcId="{37360849-709C-45E5-839B-87F550287A74}" destId="{6CAE16AB-DB33-40C1-8431-753071920D55}" srcOrd="0" destOrd="0" presId="urn:microsoft.com/office/officeart/2005/8/layout/bList2#1"/>
    <dgm:cxn modelId="{DC424CEE-635F-4014-AC2C-FD59E378CEE8}" type="presOf" srcId="{DF130B6F-4E93-4133-969C-0B6B6AC1B0AA}" destId="{5C53F364-D61D-4905-B643-E9CBDEA9D93A}" srcOrd="0" destOrd="0" presId="urn:microsoft.com/office/officeart/2005/8/layout/bList2#1"/>
    <dgm:cxn modelId="{0F1CB8F6-7CDA-4059-A291-45BC95C18A76}" type="presParOf" srcId="{4DC6C697-BCF5-4869-ADDD-645E09C60D52}" destId="{B1254942-8380-4339-AE7B-1342442BBBB8}" srcOrd="0" destOrd="0" presId="urn:microsoft.com/office/officeart/2005/8/layout/bList2#1"/>
    <dgm:cxn modelId="{AD8F22E0-C298-49A7-8520-AD33BC532775}" type="presParOf" srcId="{B1254942-8380-4339-AE7B-1342442BBBB8}" destId="{1EA09375-8CCB-4AF5-8B4F-F122E0D9B713}" srcOrd="0" destOrd="0" presId="urn:microsoft.com/office/officeart/2005/8/layout/bList2#1"/>
    <dgm:cxn modelId="{722EA58A-6119-4803-9656-A023881BB469}" type="presParOf" srcId="{B1254942-8380-4339-AE7B-1342442BBBB8}" destId="{B84B9D91-786B-4A5E-9F34-06087CAE76ED}" srcOrd="1" destOrd="0" presId="urn:microsoft.com/office/officeart/2005/8/layout/bList2#1"/>
    <dgm:cxn modelId="{DBEBD05E-7747-425F-8C8A-51CDE9B8D02A}" type="presParOf" srcId="{B1254942-8380-4339-AE7B-1342442BBBB8}" destId="{798060C9-2764-4226-97A3-5F3A9369375E}" srcOrd="2" destOrd="0" presId="urn:microsoft.com/office/officeart/2005/8/layout/bList2#1"/>
    <dgm:cxn modelId="{9A4E6F3D-9874-48F6-88CD-E74E45438C57}" type="presParOf" srcId="{B1254942-8380-4339-AE7B-1342442BBBB8}" destId="{212390D4-A757-4D4C-99D1-A6D520274041}" srcOrd="3" destOrd="0" presId="urn:microsoft.com/office/officeart/2005/8/layout/bList2#1"/>
    <dgm:cxn modelId="{19C88763-82BF-4778-A4A1-968C380E424E}" type="presParOf" srcId="{4DC6C697-BCF5-4869-ADDD-645E09C60D52}" destId="{89A8C96E-2A86-4775-99EB-3C34E24262F8}" srcOrd="1" destOrd="0" presId="urn:microsoft.com/office/officeart/2005/8/layout/bList2#1"/>
    <dgm:cxn modelId="{A75C4C20-6438-49A4-8C6D-CCA3F77D7B27}" type="presParOf" srcId="{4DC6C697-BCF5-4869-ADDD-645E09C60D52}" destId="{6D37320F-3B53-4FF0-A667-2E6D51761B74}" srcOrd="2" destOrd="0" presId="urn:microsoft.com/office/officeart/2005/8/layout/bList2#1"/>
    <dgm:cxn modelId="{50DC862E-5E70-4E9B-9C01-688F67FAEC63}" type="presParOf" srcId="{6D37320F-3B53-4FF0-A667-2E6D51761B74}" destId="{4EA58490-A621-4716-A091-6BD271F7B635}" srcOrd="0" destOrd="0" presId="urn:microsoft.com/office/officeart/2005/8/layout/bList2#1"/>
    <dgm:cxn modelId="{B77E5DDF-0009-47BD-AA9C-DBAA4E511F60}" type="presParOf" srcId="{6D37320F-3B53-4FF0-A667-2E6D51761B74}" destId="{6CAE16AB-DB33-40C1-8431-753071920D55}" srcOrd="1" destOrd="0" presId="urn:microsoft.com/office/officeart/2005/8/layout/bList2#1"/>
    <dgm:cxn modelId="{5F22D8D4-57A1-44FD-B7AB-9782318AF57E}" type="presParOf" srcId="{6D37320F-3B53-4FF0-A667-2E6D51761B74}" destId="{5386F713-3F23-43BD-9C8A-856C39F89C1B}" srcOrd="2" destOrd="0" presId="urn:microsoft.com/office/officeart/2005/8/layout/bList2#1"/>
    <dgm:cxn modelId="{E6E23A06-DEDF-454F-BE9D-E580A292A5BB}" type="presParOf" srcId="{6D37320F-3B53-4FF0-A667-2E6D51761B74}" destId="{627D1F20-9595-4645-B776-1F6DF8AD6F47}" srcOrd="3" destOrd="0" presId="urn:microsoft.com/office/officeart/2005/8/layout/bList2#1"/>
    <dgm:cxn modelId="{8A62C540-A1EB-4C31-9169-9694097FC1F2}" type="presParOf" srcId="{4DC6C697-BCF5-4869-ADDD-645E09C60D52}" destId="{72F69C86-2AB2-4FA6-8129-A9DD64D87DD3}" srcOrd="3" destOrd="0" presId="urn:microsoft.com/office/officeart/2005/8/layout/bList2#1"/>
    <dgm:cxn modelId="{2DFB16A7-BCE9-4261-A7B6-63D1D5E71810}" type="presParOf" srcId="{4DC6C697-BCF5-4869-ADDD-645E09C60D52}" destId="{8FEE6DF2-6F0D-4794-8D1B-66AE6783F7AD}" srcOrd="4" destOrd="0" presId="urn:microsoft.com/office/officeart/2005/8/layout/bList2#1"/>
    <dgm:cxn modelId="{CE2B113B-E2FA-4415-A5B0-299DA689F2E1}" type="presParOf" srcId="{8FEE6DF2-6F0D-4794-8D1B-66AE6783F7AD}" destId="{9FC38E15-5D40-4F12-B45F-704174C9886E}" srcOrd="0" destOrd="0" presId="urn:microsoft.com/office/officeart/2005/8/layout/bList2#1"/>
    <dgm:cxn modelId="{FEC7FA9B-334D-416D-8623-9B5BB51C2919}" type="presParOf" srcId="{8FEE6DF2-6F0D-4794-8D1B-66AE6783F7AD}" destId="{5C53F364-D61D-4905-B643-E9CBDEA9D93A}" srcOrd="1" destOrd="0" presId="urn:microsoft.com/office/officeart/2005/8/layout/bList2#1"/>
    <dgm:cxn modelId="{8BD7E792-FB0A-45D9-92E6-9E32F1A4B840}" type="presParOf" srcId="{8FEE6DF2-6F0D-4794-8D1B-66AE6783F7AD}" destId="{F5ECC5DE-DB56-49E8-9B0C-AD5FF8465F03}" srcOrd="2" destOrd="0" presId="urn:microsoft.com/office/officeart/2005/8/layout/bList2#1"/>
    <dgm:cxn modelId="{BFE363CF-AC02-4A3A-B34C-A61F6367A7AB}" type="presParOf" srcId="{8FEE6DF2-6F0D-4794-8D1B-66AE6783F7AD}" destId="{69AB66FF-7EC4-4F12-AD9A-5E4DE657437A}" srcOrd="3" destOrd="0" presId="urn:microsoft.com/office/officeart/2005/8/layout/bList2#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4AF1A8D-03E9-4D03-B35C-61C7028A1912}"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74FA66CA-FD5A-4053-BE79-3A92DA350431}">
      <dgm:prSet phldrT="[Text]" custT="1"/>
      <dgm:spPr>
        <a:solidFill>
          <a:schemeClr val="accent5">
            <a:lumMod val="60000"/>
            <a:lumOff val="40000"/>
            <a:alpha val="50000"/>
          </a:schemeClr>
        </a:solidFill>
        <a:ln w="34925" cmpd="thickThin">
          <a:solidFill>
            <a:schemeClr val="accent4">
              <a:lumMod val="60000"/>
              <a:lumOff val="40000"/>
            </a:schemeClr>
          </a:solidFill>
          <a:prstDash val="sysDash"/>
          <a:round/>
        </a:ln>
      </dgm:spPr>
      <dgm:t>
        <a:bodyPr/>
        <a:lstStyle/>
        <a:p>
          <a:r>
            <a:rPr lang="vi-VN" sz="2500" dirty="0">
              <a:solidFill>
                <a:srgbClr val="00B050"/>
              </a:solidFill>
              <a:latin typeface="Times New Roman (Headings)"/>
            </a:rPr>
            <a:t>Tăng trưởng</a:t>
          </a:r>
          <a:r>
            <a:rPr lang="vi-VN" sz="2500" dirty="0">
              <a:solidFill>
                <a:schemeClr val="tx1"/>
              </a:solidFill>
              <a:latin typeface="Times New Roman (Headings)"/>
            </a:rPr>
            <a:t> thiếu bền vững; chất lượng, </a:t>
          </a:r>
          <a:r>
            <a:rPr lang="en-US" sz="2500" b="0" dirty="0" err="1">
              <a:solidFill>
                <a:schemeClr val="tx1"/>
              </a:solidFill>
              <a:latin typeface="Times New Roman (Headings)"/>
              <a:cs typeface="Times New Roman" panose="02020603050405020304" pitchFamily="18" charset="0"/>
            </a:rPr>
            <a:t>hiệu</a:t>
          </a:r>
          <a:r>
            <a:rPr lang="en-US" sz="2500" b="0" dirty="0">
              <a:solidFill>
                <a:schemeClr val="tx1"/>
              </a:solidFill>
              <a:latin typeface="Times New Roman (Headings)"/>
              <a:cs typeface="Times New Roman" panose="02020603050405020304" pitchFamily="18" charset="0"/>
            </a:rPr>
            <a:t> </a:t>
          </a:r>
          <a:r>
            <a:rPr lang="en-US" sz="2500" b="0" dirty="0" err="1">
              <a:solidFill>
                <a:schemeClr val="tx1"/>
              </a:solidFill>
              <a:latin typeface="Times New Roman (Headings)"/>
              <a:cs typeface="Times New Roman" panose="02020603050405020304" pitchFamily="18" charset="0"/>
            </a:rPr>
            <a:t>quả</a:t>
          </a:r>
          <a:r>
            <a:rPr lang="en-US" sz="2500" b="0" dirty="0">
              <a:solidFill>
                <a:schemeClr val="tx1"/>
              </a:solidFill>
              <a:latin typeface="Times New Roman (Headings)"/>
              <a:cs typeface="Times New Roman" panose="02020603050405020304" pitchFamily="18" charset="0"/>
            </a:rPr>
            <a:t>, </a:t>
          </a:r>
          <a:r>
            <a:rPr lang="en-US" sz="2500" b="0" dirty="0" err="1">
              <a:solidFill>
                <a:schemeClr val="tx1"/>
              </a:solidFill>
              <a:latin typeface="Times New Roman (Headings)"/>
              <a:cs typeface="Times New Roman" panose="02020603050405020304" pitchFamily="18" charset="0"/>
            </a:rPr>
            <a:t>giá</a:t>
          </a:r>
          <a:r>
            <a:rPr lang="en-US" sz="2500" b="0" dirty="0">
              <a:solidFill>
                <a:schemeClr val="tx1"/>
              </a:solidFill>
              <a:latin typeface="Times New Roman (Headings)"/>
              <a:cs typeface="Times New Roman" panose="02020603050405020304" pitchFamily="18" charset="0"/>
            </a:rPr>
            <a:t> </a:t>
          </a:r>
          <a:r>
            <a:rPr lang="en-US" sz="2500" b="0" dirty="0" err="1">
              <a:solidFill>
                <a:schemeClr val="tx1"/>
              </a:solidFill>
              <a:latin typeface="Times New Roman (Headings)"/>
              <a:cs typeface="Times New Roman" panose="02020603050405020304" pitchFamily="18" charset="0"/>
            </a:rPr>
            <a:t>trị</a:t>
          </a:r>
          <a:r>
            <a:rPr lang="en-US" sz="2500" b="0" dirty="0">
              <a:solidFill>
                <a:schemeClr val="tx1"/>
              </a:solidFill>
              <a:latin typeface="Times New Roman (Headings)"/>
              <a:cs typeface="Times New Roman" panose="02020603050405020304" pitchFamily="18" charset="0"/>
            </a:rPr>
            <a:t> </a:t>
          </a:r>
          <a:r>
            <a:rPr lang="en-US" sz="2500" b="0" dirty="0" err="1">
              <a:solidFill>
                <a:schemeClr val="tx1"/>
              </a:solidFill>
              <a:latin typeface="Times New Roman (Headings)"/>
              <a:cs typeface="Times New Roman" panose="02020603050405020304" pitchFamily="18" charset="0"/>
            </a:rPr>
            <a:t>chưa</a:t>
          </a:r>
          <a:r>
            <a:rPr lang="en-US" sz="2500" b="0" dirty="0">
              <a:solidFill>
                <a:schemeClr val="tx1"/>
              </a:solidFill>
              <a:latin typeface="Times New Roman (Headings)"/>
              <a:cs typeface="Times New Roman" panose="02020603050405020304" pitchFamily="18" charset="0"/>
            </a:rPr>
            <a:t> </a:t>
          </a:r>
          <a:r>
            <a:rPr lang="en-US" sz="2500" b="0" dirty="0" err="1">
              <a:solidFill>
                <a:schemeClr val="tx1"/>
              </a:solidFill>
              <a:latin typeface="Times New Roman (Headings)"/>
              <a:cs typeface="Times New Roman" panose="02020603050405020304" pitchFamily="18" charset="0"/>
            </a:rPr>
            <a:t>cao</a:t>
          </a:r>
          <a:endParaRPr lang="en-US" sz="2500" b="0" dirty="0">
            <a:solidFill>
              <a:schemeClr val="tx1"/>
            </a:solidFill>
            <a:latin typeface="Times New Roman (Headings)"/>
          </a:endParaRPr>
        </a:p>
      </dgm:t>
    </dgm:pt>
    <dgm:pt modelId="{3D20EDFE-3F33-4356-85EA-7F1FC407C73B}" type="parTrans" cxnId="{E858FE26-CA07-4CB6-8251-2502EE255BAE}">
      <dgm:prSet/>
      <dgm:spPr/>
      <dgm:t>
        <a:bodyPr/>
        <a:lstStyle/>
        <a:p>
          <a:endParaRPr lang="en-US"/>
        </a:p>
      </dgm:t>
    </dgm:pt>
    <dgm:pt modelId="{673C6ABE-8DB4-45B3-9D4A-312D5081C274}" type="sibTrans" cxnId="{E858FE26-CA07-4CB6-8251-2502EE255BAE}">
      <dgm:prSet/>
      <dgm:spPr/>
      <dgm:t>
        <a:bodyPr/>
        <a:lstStyle/>
        <a:p>
          <a:endParaRPr lang="en-US"/>
        </a:p>
      </dgm:t>
    </dgm:pt>
    <dgm:pt modelId="{109ABFBD-FDC6-4469-AA17-1512F575857B}">
      <dgm:prSet phldrT="[Text]" custT="1"/>
      <dgm:spPr>
        <a:solidFill>
          <a:schemeClr val="accent5">
            <a:lumMod val="60000"/>
            <a:lumOff val="40000"/>
            <a:alpha val="50000"/>
          </a:schemeClr>
        </a:solidFill>
        <a:ln w="31750" cap="rnd" cmpd="thickThin">
          <a:solidFill>
            <a:schemeClr val="accent4">
              <a:lumMod val="60000"/>
              <a:lumOff val="40000"/>
            </a:schemeClr>
          </a:solidFill>
          <a:prstDash val="sysDash"/>
        </a:ln>
      </dgm:spPr>
      <dgm:t>
        <a:bodyPr/>
        <a:lstStyle/>
        <a:p>
          <a:r>
            <a:rPr lang="vi-VN" sz="2500" dirty="0">
              <a:solidFill>
                <a:srgbClr val="00B050"/>
              </a:solidFill>
              <a:latin typeface="+mj-lt"/>
            </a:rPr>
            <a:t>Ứng dụng KHCN, ĐMST</a:t>
          </a:r>
          <a:r>
            <a:rPr lang="vi-VN" sz="2500" dirty="0">
              <a:solidFill>
                <a:schemeClr val="tx1"/>
              </a:solidFill>
              <a:latin typeface="+mj-lt"/>
            </a:rPr>
            <a:t>                   còn hạn chế</a:t>
          </a:r>
          <a:endParaRPr lang="en-US" sz="2500" dirty="0">
            <a:solidFill>
              <a:schemeClr val="tx1"/>
            </a:solidFill>
            <a:latin typeface="+mj-lt"/>
          </a:endParaRPr>
        </a:p>
      </dgm:t>
    </dgm:pt>
    <dgm:pt modelId="{8DBFAFEC-A400-4DC7-805D-CCEC4B0887E1}" type="parTrans" cxnId="{6952A495-CA7F-44D9-824B-7E8587373772}">
      <dgm:prSet/>
      <dgm:spPr/>
      <dgm:t>
        <a:bodyPr/>
        <a:lstStyle/>
        <a:p>
          <a:endParaRPr lang="en-US"/>
        </a:p>
      </dgm:t>
    </dgm:pt>
    <dgm:pt modelId="{D8232F56-DE33-49BC-9FFD-501BBEFC356D}" type="sibTrans" cxnId="{6952A495-CA7F-44D9-824B-7E8587373772}">
      <dgm:prSet/>
      <dgm:spPr/>
      <dgm:t>
        <a:bodyPr/>
        <a:lstStyle/>
        <a:p>
          <a:endParaRPr lang="en-US"/>
        </a:p>
      </dgm:t>
    </dgm:pt>
    <dgm:pt modelId="{2F55F5DB-5260-4239-9EAD-8A9992DF20F7}">
      <dgm:prSet phldrT="[Text]" custT="1"/>
      <dgm:spPr>
        <a:solidFill>
          <a:schemeClr val="accent5">
            <a:lumMod val="60000"/>
            <a:lumOff val="40000"/>
            <a:alpha val="50000"/>
          </a:schemeClr>
        </a:solidFill>
        <a:ln w="31750" cap="rnd" cmpd="thickThin">
          <a:solidFill>
            <a:schemeClr val="accent4">
              <a:lumMod val="60000"/>
              <a:lumOff val="40000"/>
            </a:schemeClr>
          </a:solidFill>
          <a:prstDash val="sysDash"/>
        </a:ln>
      </dgm:spPr>
      <dgm:t>
        <a:bodyPr/>
        <a:lstStyle/>
        <a:p>
          <a:r>
            <a:rPr lang="vi-VN" sz="2500" dirty="0">
              <a:solidFill>
                <a:srgbClr val="00B050"/>
              </a:solidFill>
              <a:latin typeface="+mj-lt"/>
            </a:rPr>
            <a:t>Đào tạo nghề</a:t>
          </a:r>
          <a:r>
            <a:rPr lang="vi-VN" sz="2500" dirty="0">
              <a:solidFill>
                <a:schemeClr val="tx1"/>
              </a:solidFill>
              <a:latin typeface="+mj-lt"/>
            </a:rPr>
            <a:t>, việc làm còn bất cập</a:t>
          </a:r>
          <a:endParaRPr lang="en-US" sz="2500" dirty="0">
            <a:solidFill>
              <a:schemeClr val="tx1"/>
            </a:solidFill>
            <a:latin typeface="+mj-lt"/>
          </a:endParaRPr>
        </a:p>
      </dgm:t>
    </dgm:pt>
    <dgm:pt modelId="{8FCA87F4-565C-4AEA-A9C0-F567E1FA2DA1}" type="parTrans" cxnId="{C8933A84-747D-4439-914B-3CEC4C81A560}">
      <dgm:prSet/>
      <dgm:spPr/>
      <dgm:t>
        <a:bodyPr/>
        <a:lstStyle/>
        <a:p>
          <a:endParaRPr lang="en-US"/>
        </a:p>
      </dgm:t>
    </dgm:pt>
    <dgm:pt modelId="{66157E30-79DC-4AAD-99E9-FE3AD684B98B}" type="sibTrans" cxnId="{C8933A84-747D-4439-914B-3CEC4C81A560}">
      <dgm:prSet/>
      <dgm:spPr/>
      <dgm:t>
        <a:bodyPr/>
        <a:lstStyle/>
        <a:p>
          <a:endParaRPr lang="en-US"/>
        </a:p>
      </dgm:t>
    </dgm:pt>
    <dgm:pt modelId="{6F38C88D-6299-4CB4-AAD6-842BBAD59E10}">
      <dgm:prSet phldrT="[Text]" custT="1"/>
      <dgm:spPr>
        <a:solidFill>
          <a:schemeClr val="accent5">
            <a:lumMod val="60000"/>
            <a:lumOff val="40000"/>
            <a:alpha val="50000"/>
          </a:schemeClr>
        </a:solidFill>
        <a:ln w="31750" cap="rnd" cmpd="thickThin">
          <a:solidFill>
            <a:schemeClr val="accent4">
              <a:lumMod val="60000"/>
              <a:lumOff val="40000"/>
            </a:schemeClr>
          </a:solidFill>
          <a:prstDash val="sysDash"/>
        </a:ln>
      </dgm:spPr>
      <dgm:t>
        <a:bodyPr/>
        <a:lstStyle/>
        <a:p>
          <a:r>
            <a:rPr lang="vi-VN" sz="2500" dirty="0">
              <a:solidFill>
                <a:srgbClr val="00B050"/>
              </a:solidFill>
              <a:latin typeface="+mj-lt"/>
            </a:rPr>
            <a:t>Xây dựng  nông thôn mới</a:t>
          </a:r>
          <a:r>
            <a:rPr lang="vi-VN" sz="2500" dirty="0">
              <a:solidFill>
                <a:schemeClr val="tx1"/>
              </a:solidFill>
              <a:latin typeface="+mj-lt"/>
            </a:rPr>
            <a:t> chưa đồng đều</a:t>
          </a:r>
          <a:endParaRPr lang="en-US" sz="2500" dirty="0">
            <a:solidFill>
              <a:schemeClr val="tx1"/>
            </a:solidFill>
            <a:latin typeface="+mj-lt"/>
          </a:endParaRPr>
        </a:p>
      </dgm:t>
    </dgm:pt>
    <dgm:pt modelId="{FA22A541-A813-4DC9-8277-E5184E29D3F2}" type="parTrans" cxnId="{6E823405-19C9-4141-92B9-68A6B37E9959}">
      <dgm:prSet/>
      <dgm:spPr/>
      <dgm:t>
        <a:bodyPr/>
        <a:lstStyle/>
        <a:p>
          <a:endParaRPr lang="en-US"/>
        </a:p>
      </dgm:t>
    </dgm:pt>
    <dgm:pt modelId="{437D11A2-61F3-4E88-A473-EA6C05033726}" type="sibTrans" cxnId="{6E823405-19C9-4141-92B9-68A6B37E9959}">
      <dgm:prSet/>
      <dgm:spPr/>
      <dgm:t>
        <a:bodyPr/>
        <a:lstStyle/>
        <a:p>
          <a:endParaRPr lang="en-US"/>
        </a:p>
      </dgm:t>
    </dgm:pt>
    <dgm:pt modelId="{31B23B76-8F8A-4158-9CB8-4AA3CF690ED8}">
      <dgm:prSet phldrT="[Text]" custT="1"/>
      <dgm:spPr>
        <a:solidFill>
          <a:schemeClr val="accent5">
            <a:lumMod val="60000"/>
            <a:lumOff val="40000"/>
            <a:alpha val="50000"/>
          </a:schemeClr>
        </a:solidFill>
        <a:ln w="31750" cap="rnd" cmpd="thickThin">
          <a:solidFill>
            <a:schemeClr val="accent4">
              <a:lumMod val="60000"/>
              <a:lumOff val="40000"/>
            </a:schemeClr>
          </a:solidFill>
          <a:prstDash val="sysDash"/>
        </a:ln>
      </dgm:spPr>
      <dgm:t>
        <a:bodyPr/>
        <a:lstStyle/>
        <a:p>
          <a:r>
            <a:rPr lang="vi-VN" sz="2500" dirty="0">
              <a:solidFill>
                <a:srgbClr val="00B050"/>
              </a:solidFill>
              <a:latin typeface="+mj-lt"/>
            </a:rPr>
            <a:t>NSLĐ và thu nhập</a:t>
          </a:r>
          <a:r>
            <a:rPr lang="vi-VN" sz="2500" dirty="0">
              <a:solidFill>
                <a:schemeClr val="tx1"/>
              </a:solidFill>
              <a:latin typeface="+mj-lt"/>
            </a:rPr>
            <a:t> cư dân nông thôn còn thấp     </a:t>
          </a:r>
          <a:r>
            <a:rPr lang="vi-VN" sz="2500" dirty="0">
              <a:solidFill>
                <a:srgbClr val="00B050"/>
              </a:solidFill>
              <a:latin typeface="+mj-lt"/>
            </a:rPr>
            <a:t>Tỷ lệ hộ nghèo</a:t>
          </a:r>
          <a:r>
            <a:rPr lang="vi-VN" sz="2500" dirty="0">
              <a:solidFill>
                <a:schemeClr val="tx1"/>
              </a:solidFill>
              <a:latin typeface="+mj-lt"/>
            </a:rPr>
            <a:t> còn cao</a:t>
          </a:r>
          <a:endParaRPr lang="en-US" sz="2500" dirty="0">
            <a:solidFill>
              <a:schemeClr val="tx1"/>
            </a:solidFill>
            <a:latin typeface="+mj-lt"/>
          </a:endParaRPr>
        </a:p>
      </dgm:t>
    </dgm:pt>
    <dgm:pt modelId="{92F773AE-07A0-4476-9072-C21763415AAF}" type="parTrans" cxnId="{3FEA3EB5-D14B-4D9D-B86A-EF51379B9603}">
      <dgm:prSet/>
      <dgm:spPr/>
      <dgm:t>
        <a:bodyPr/>
        <a:lstStyle/>
        <a:p>
          <a:endParaRPr lang="en-US"/>
        </a:p>
      </dgm:t>
    </dgm:pt>
    <dgm:pt modelId="{887F389C-E901-4C0E-AD31-3A27D0733381}" type="sibTrans" cxnId="{3FEA3EB5-D14B-4D9D-B86A-EF51379B9603}">
      <dgm:prSet/>
      <dgm:spPr/>
      <dgm:t>
        <a:bodyPr/>
        <a:lstStyle/>
        <a:p>
          <a:endParaRPr lang="en-US"/>
        </a:p>
      </dgm:t>
    </dgm:pt>
    <dgm:pt modelId="{C749F2A1-5CFE-4B82-8A0A-4E9890A699D9}">
      <dgm:prSet phldrT="[Text]" custT="1"/>
      <dgm:spPr>
        <a:solidFill>
          <a:schemeClr val="accent5">
            <a:lumMod val="60000"/>
            <a:lumOff val="40000"/>
            <a:alpha val="50000"/>
          </a:schemeClr>
        </a:solidFill>
        <a:ln w="31750" cap="rnd" cmpd="thickThin">
          <a:solidFill>
            <a:schemeClr val="accent4">
              <a:lumMod val="60000"/>
              <a:lumOff val="40000"/>
            </a:schemeClr>
          </a:solidFill>
          <a:prstDash val="sysDash"/>
        </a:ln>
      </dgm:spPr>
      <dgm:t>
        <a:bodyPr/>
        <a:lstStyle/>
        <a:p>
          <a:r>
            <a:rPr lang="vi-VN" sz="2500" dirty="0">
              <a:solidFill>
                <a:srgbClr val="00B050"/>
              </a:solidFill>
              <a:latin typeface="+mj-lt"/>
            </a:rPr>
            <a:t>CGH, chế biến nông sản</a:t>
          </a:r>
          <a:r>
            <a:rPr lang="vi-VN" sz="2500" dirty="0">
              <a:solidFill>
                <a:schemeClr val="tx1"/>
              </a:solidFill>
              <a:latin typeface="+mj-lt"/>
            </a:rPr>
            <a:t> chưa đáp ứng yêu cầu</a:t>
          </a:r>
          <a:endParaRPr lang="en-US" sz="2500" dirty="0">
            <a:solidFill>
              <a:schemeClr val="tx1"/>
            </a:solidFill>
            <a:latin typeface="+mj-lt"/>
          </a:endParaRPr>
        </a:p>
      </dgm:t>
    </dgm:pt>
    <dgm:pt modelId="{FDCB47F7-08E2-4352-AD77-3A8CBF081110}" type="parTrans" cxnId="{E7D624BB-5233-4A00-A0D5-9196A8753555}">
      <dgm:prSet/>
      <dgm:spPr/>
      <dgm:t>
        <a:bodyPr/>
        <a:lstStyle/>
        <a:p>
          <a:endParaRPr lang="en-US"/>
        </a:p>
      </dgm:t>
    </dgm:pt>
    <dgm:pt modelId="{DF3E5ED5-1F6B-4FF1-A0DF-C6C37E83CBD8}" type="sibTrans" cxnId="{E7D624BB-5233-4A00-A0D5-9196A8753555}">
      <dgm:prSet/>
      <dgm:spPr/>
      <dgm:t>
        <a:bodyPr/>
        <a:lstStyle/>
        <a:p>
          <a:endParaRPr lang="en-US"/>
        </a:p>
      </dgm:t>
    </dgm:pt>
    <dgm:pt modelId="{80C6D54C-7BD1-4277-A7D2-1A135EC5C7F5}">
      <dgm:prSet phldrT="[Text]" custT="1"/>
      <dgm:spPr>
        <a:solidFill>
          <a:schemeClr val="accent5">
            <a:lumMod val="60000"/>
            <a:lumOff val="40000"/>
            <a:alpha val="50000"/>
          </a:schemeClr>
        </a:solidFill>
        <a:ln w="31750" cap="rnd" cmpd="thickThin">
          <a:solidFill>
            <a:schemeClr val="accent4">
              <a:lumMod val="60000"/>
              <a:lumOff val="40000"/>
            </a:schemeClr>
          </a:solidFill>
          <a:prstDash val="sysDash"/>
        </a:ln>
      </dgm:spPr>
      <dgm:t>
        <a:bodyPr/>
        <a:lstStyle/>
        <a:p>
          <a:r>
            <a:rPr lang="vi-VN" sz="2100" dirty="0">
              <a:solidFill>
                <a:srgbClr val="00B050"/>
              </a:solidFill>
              <a:latin typeface="+mj-lt"/>
            </a:rPr>
            <a:t>Ô nhiễm MT, năng lực PCTT</a:t>
          </a:r>
          <a:r>
            <a:rPr lang="vi-VN" sz="2100" dirty="0">
              <a:solidFill>
                <a:schemeClr val="tx1"/>
              </a:solidFill>
              <a:latin typeface="+mj-lt"/>
            </a:rPr>
            <a:t>, dịch bệnh, BĐKH...còn hạn chế</a:t>
          </a:r>
          <a:endParaRPr lang="en-US" sz="2100" dirty="0">
            <a:solidFill>
              <a:schemeClr val="tx1"/>
            </a:solidFill>
            <a:latin typeface="+mj-lt"/>
          </a:endParaRPr>
        </a:p>
      </dgm:t>
    </dgm:pt>
    <dgm:pt modelId="{D22730CB-1F2D-48E6-9A6E-6BAC9B3968FB}" type="parTrans" cxnId="{0EC3227B-83AD-4CB6-8EC3-DC79E6D53359}">
      <dgm:prSet/>
      <dgm:spPr/>
      <dgm:t>
        <a:bodyPr/>
        <a:lstStyle/>
        <a:p>
          <a:endParaRPr lang="en-US"/>
        </a:p>
      </dgm:t>
    </dgm:pt>
    <dgm:pt modelId="{F408DF06-0773-4948-AF30-F6E8ED74E5F1}" type="sibTrans" cxnId="{0EC3227B-83AD-4CB6-8EC3-DC79E6D53359}">
      <dgm:prSet/>
      <dgm:spPr/>
      <dgm:t>
        <a:bodyPr/>
        <a:lstStyle/>
        <a:p>
          <a:endParaRPr lang="en-US"/>
        </a:p>
      </dgm:t>
    </dgm:pt>
    <dgm:pt modelId="{A0A30E31-614F-4C35-848A-C9E49731CEA8}">
      <dgm:prSet phldrT="[Text]" custT="1"/>
      <dgm:spPr>
        <a:solidFill>
          <a:schemeClr val="accent5">
            <a:lumMod val="60000"/>
            <a:lumOff val="40000"/>
            <a:alpha val="50000"/>
          </a:schemeClr>
        </a:solidFill>
        <a:ln w="31750" cap="rnd" cmpd="thickThin">
          <a:solidFill>
            <a:schemeClr val="accent4">
              <a:lumMod val="60000"/>
              <a:lumOff val="40000"/>
            </a:schemeClr>
          </a:solidFill>
          <a:prstDash val="sysDash"/>
        </a:ln>
      </dgm:spPr>
      <dgm:t>
        <a:bodyPr/>
        <a:lstStyle/>
        <a:p>
          <a:r>
            <a:rPr lang="vi-VN" sz="2500" dirty="0">
              <a:solidFill>
                <a:srgbClr val="00B050"/>
              </a:solidFill>
              <a:latin typeface="+mj-lt"/>
            </a:rPr>
            <a:t>Thu hút đầu tư</a:t>
          </a:r>
          <a:r>
            <a:rPr lang="vi-VN" sz="2500" dirty="0">
              <a:solidFill>
                <a:schemeClr val="tx1"/>
              </a:solidFill>
              <a:latin typeface="+mj-lt"/>
            </a:rPr>
            <a:t> cho NN, NT còn ít </a:t>
          </a:r>
          <a:endParaRPr lang="en-US" sz="2500" dirty="0">
            <a:solidFill>
              <a:schemeClr val="tx1"/>
            </a:solidFill>
            <a:latin typeface="+mj-lt"/>
          </a:endParaRPr>
        </a:p>
      </dgm:t>
    </dgm:pt>
    <dgm:pt modelId="{D47F8679-7A29-4C75-8AD0-BD1956F4F1D7}" type="parTrans" cxnId="{0FB2C59E-2454-4B01-BC7A-B2BE3BC3291E}">
      <dgm:prSet/>
      <dgm:spPr/>
      <dgm:t>
        <a:bodyPr/>
        <a:lstStyle/>
        <a:p>
          <a:endParaRPr lang="en-US"/>
        </a:p>
      </dgm:t>
    </dgm:pt>
    <dgm:pt modelId="{81B2A5BB-EEFC-4EE7-B928-4EB535594008}" type="sibTrans" cxnId="{0FB2C59E-2454-4B01-BC7A-B2BE3BC3291E}">
      <dgm:prSet/>
      <dgm:spPr/>
      <dgm:t>
        <a:bodyPr/>
        <a:lstStyle/>
        <a:p>
          <a:endParaRPr lang="en-US"/>
        </a:p>
      </dgm:t>
    </dgm:pt>
    <dgm:pt modelId="{C0CA24C2-01B7-40DF-93E0-DB4641871F6B}" type="pres">
      <dgm:prSet presAssocID="{C4AF1A8D-03E9-4D03-B35C-61C7028A1912}" presName="Name0" presStyleCnt="0">
        <dgm:presLayoutVars>
          <dgm:chPref val="1"/>
          <dgm:dir/>
          <dgm:animOne val="branch"/>
          <dgm:animLvl val="lvl"/>
          <dgm:resizeHandles/>
        </dgm:presLayoutVars>
      </dgm:prSet>
      <dgm:spPr/>
    </dgm:pt>
    <dgm:pt modelId="{BF5446D3-64DC-43A0-A815-D2C0E186F3D5}" type="pres">
      <dgm:prSet presAssocID="{74FA66CA-FD5A-4053-BE79-3A92DA350431}" presName="vertOne" presStyleCnt="0"/>
      <dgm:spPr/>
    </dgm:pt>
    <dgm:pt modelId="{D48E6243-2D2F-4B92-A592-941FFBFCDE12}" type="pres">
      <dgm:prSet presAssocID="{74FA66CA-FD5A-4053-BE79-3A92DA350431}" presName="txOne" presStyleLbl="node0" presStyleIdx="0" presStyleCnt="1">
        <dgm:presLayoutVars>
          <dgm:chPref val="3"/>
        </dgm:presLayoutVars>
      </dgm:prSet>
      <dgm:spPr/>
    </dgm:pt>
    <dgm:pt modelId="{6FDFD9A7-CB17-4EDA-986C-B2CD5B5B1139}" type="pres">
      <dgm:prSet presAssocID="{74FA66CA-FD5A-4053-BE79-3A92DA350431}" presName="parTransOne" presStyleCnt="0"/>
      <dgm:spPr/>
    </dgm:pt>
    <dgm:pt modelId="{A47BD380-B48E-4764-9FB7-1768CA6BD969}" type="pres">
      <dgm:prSet presAssocID="{74FA66CA-FD5A-4053-BE79-3A92DA350431}" presName="horzOne" presStyleCnt="0"/>
      <dgm:spPr/>
    </dgm:pt>
    <dgm:pt modelId="{0B1BEC15-35C2-456B-A342-13DF7FF656A3}" type="pres">
      <dgm:prSet presAssocID="{109ABFBD-FDC6-4469-AA17-1512F575857B}" presName="vertTwo" presStyleCnt="0"/>
      <dgm:spPr/>
    </dgm:pt>
    <dgm:pt modelId="{71F54974-6495-43E8-8AB4-EE70CB51FF84}" type="pres">
      <dgm:prSet presAssocID="{109ABFBD-FDC6-4469-AA17-1512F575857B}" presName="txTwo" presStyleLbl="node2" presStyleIdx="0" presStyleCnt="2">
        <dgm:presLayoutVars>
          <dgm:chPref val="3"/>
        </dgm:presLayoutVars>
      </dgm:prSet>
      <dgm:spPr/>
    </dgm:pt>
    <dgm:pt modelId="{06C98174-6587-4273-9262-8765E6958F14}" type="pres">
      <dgm:prSet presAssocID="{109ABFBD-FDC6-4469-AA17-1512F575857B}" presName="parTransTwo" presStyleCnt="0"/>
      <dgm:spPr/>
    </dgm:pt>
    <dgm:pt modelId="{2C38A002-A852-464D-8560-01A255029C81}" type="pres">
      <dgm:prSet presAssocID="{109ABFBD-FDC6-4469-AA17-1512F575857B}" presName="horzTwo" presStyleCnt="0"/>
      <dgm:spPr/>
    </dgm:pt>
    <dgm:pt modelId="{2969B433-BDA0-4F29-94DD-B4D7AC635473}" type="pres">
      <dgm:prSet presAssocID="{2F55F5DB-5260-4239-9EAD-8A9992DF20F7}" presName="vertThree" presStyleCnt="0"/>
      <dgm:spPr/>
    </dgm:pt>
    <dgm:pt modelId="{559C03D2-F215-4E6E-B8A4-1105A3B9162E}" type="pres">
      <dgm:prSet presAssocID="{2F55F5DB-5260-4239-9EAD-8A9992DF20F7}" presName="txThree" presStyleLbl="node3" presStyleIdx="0" presStyleCnt="5">
        <dgm:presLayoutVars>
          <dgm:chPref val="3"/>
        </dgm:presLayoutVars>
      </dgm:prSet>
      <dgm:spPr/>
    </dgm:pt>
    <dgm:pt modelId="{CD1A370A-4FF6-495E-9791-D523DB0B13A1}" type="pres">
      <dgm:prSet presAssocID="{2F55F5DB-5260-4239-9EAD-8A9992DF20F7}" presName="horzThree" presStyleCnt="0"/>
      <dgm:spPr/>
    </dgm:pt>
    <dgm:pt modelId="{9ACA1335-FD83-4F57-94DC-896BD7F18F2D}" type="pres">
      <dgm:prSet presAssocID="{66157E30-79DC-4AAD-99E9-FE3AD684B98B}" presName="sibSpaceThree" presStyleCnt="0"/>
      <dgm:spPr/>
    </dgm:pt>
    <dgm:pt modelId="{98DAA94C-D7B6-40ED-B44E-ED3F2327BCF9}" type="pres">
      <dgm:prSet presAssocID="{6F38C88D-6299-4CB4-AAD6-842BBAD59E10}" presName="vertThree" presStyleCnt="0"/>
      <dgm:spPr/>
    </dgm:pt>
    <dgm:pt modelId="{7C6ACA9B-3D11-4306-B809-61734D1C6448}" type="pres">
      <dgm:prSet presAssocID="{6F38C88D-6299-4CB4-AAD6-842BBAD59E10}" presName="txThree" presStyleLbl="node3" presStyleIdx="1" presStyleCnt="5">
        <dgm:presLayoutVars>
          <dgm:chPref val="3"/>
        </dgm:presLayoutVars>
      </dgm:prSet>
      <dgm:spPr/>
    </dgm:pt>
    <dgm:pt modelId="{EA1632E4-3A70-4157-A54F-491E65919774}" type="pres">
      <dgm:prSet presAssocID="{6F38C88D-6299-4CB4-AAD6-842BBAD59E10}" presName="horzThree" presStyleCnt="0"/>
      <dgm:spPr/>
    </dgm:pt>
    <dgm:pt modelId="{9B3E7593-3A7D-4D5B-9B08-F1E2D013360C}" type="pres">
      <dgm:prSet presAssocID="{D8232F56-DE33-49BC-9FFD-501BBEFC356D}" presName="sibSpaceTwo" presStyleCnt="0"/>
      <dgm:spPr/>
    </dgm:pt>
    <dgm:pt modelId="{A8450083-77E6-4CE5-A4BB-1ADFC8C05FA4}" type="pres">
      <dgm:prSet presAssocID="{31B23B76-8F8A-4158-9CB8-4AA3CF690ED8}" presName="vertTwo" presStyleCnt="0"/>
      <dgm:spPr/>
    </dgm:pt>
    <dgm:pt modelId="{A17C0040-73E5-4189-AECB-6BC19DE9205A}" type="pres">
      <dgm:prSet presAssocID="{31B23B76-8F8A-4158-9CB8-4AA3CF690ED8}" presName="txTwo" presStyleLbl="node2" presStyleIdx="1" presStyleCnt="2">
        <dgm:presLayoutVars>
          <dgm:chPref val="3"/>
        </dgm:presLayoutVars>
      </dgm:prSet>
      <dgm:spPr/>
    </dgm:pt>
    <dgm:pt modelId="{8E5F0A5B-EE5A-4DA5-908C-67980BED6081}" type="pres">
      <dgm:prSet presAssocID="{31B23B76-8F8A-4158-9CB8-4AA3CF690ED8}" presName="parTransTwo" presStyleCnt="0"/>
      <dgm:spPr/>
    </dgm:pt>
    <dgm:pt modelId="{1B77BE34-DA61-4D7E-A433-E686F68D9512}" type="pres">
      <dgm:prSet presAssocID="{31B23B76-8F8A-4158-9CB8-4AA3CF690ED8}" presName="horzTwo" presStyleCnt="0"/>
      <dgm:spPr/>
    </dgm:pt>
    <dgm:pt modelId="{2818F200-A233-4688-8010-ABB1475D9854}" type="pres">
      <dgm:prSet presAssocID="{C749F2A1-5CFE-4B82-8A0A-4E9890A699D9}" presName="vertThree" presStyleCnt="0"/>
      <dgm:spPr/>
    </dgm:pt>
    <dgm:pt modelId="{8A79A2F1-B700-49A5-9491-65447577A393}" type="pres">
      <dgm:prSet presAssocID="{C749F2A1-5CFE-4B82-8A0A-4E9890A699D9}" presName="txThree" presStyleLbl="node3" presStyleIdx="2" presStyleCnt="5">
        <dgm:presLayoutVars>
          <dgm:chPref val="3"/>
        </dgm:presLayoutVars>
      </dgm:prSet>
      <dgm:spPr/>
    </dgm:pt>
    <dgm:pt modelId="{7767D77A-7B01-47F4-8809-85CB6B444E7A}" type="pres">
      <dgm:prSet presAssocID="{C749F2A1-5CFE-4B82-8A0A-4E9890A699D9}" presName="horzThree" presStyleCnt="0"/>
      <dgm:spPr/>
    </dgm:pt>
    <dgm:pt modelId="{F5264B26-4481-4A22-A0EB-A252F10ED4FC}" type="pres">
      <dgm:prSet presAssocID="{DF3E5ED5-1F6B-4FF1-A0DF-C6C37E83CBD8}" presName="sibSpaceThree" presStyleCnt="0"/>
      <dgm:spPr/>
    </dgm:pt>
    <dgm:pt modelId="{844F2597-9FF5-4F4A-8D66-EF88F9D1B76B}" type="pres">
      <dgm:prSet presAssocID="{A0A30E31-614F-4C35-848A-C9E49731CEA8}" presName="vertThree" presStyleCnt="0"/>
      <dgm:spPr/>
    </dgm:pt>
    <dgm:pt modelId="{91ACF945-BB7F-4008-A816-DE539C64DC81}" type="pres">
      <dgm:prSet presAssocID="{A0A30E31-614F-4C35-848A-C9E49731CEA8}" presName="txThree" presStyleLbl="node3" presStyleIdx="3" presStyleCnt="5">
        <dgm:presLayoutVars>
          <dgm:chPref val="3"/>
        </dgm:presLayoutVars>
      </dgm:prSet>
      <dgm:spPr/>
    </dgm:pt>
    <dgm:pt modelId="{2FCC0619-9400-4BBC-9E01-DC601F733302}" type="pres">
      <dgm:prSet presAssocID="{A0A30E31-614F-4C35-848A-C9E49731CEA8}" presName="horzThree" presStyleCnt="0"/>
      <dgm:spPr/>
    </dgm:pt>
    <dgm:pt modelId="{4A71F275-6D5A-45EF-9397-ADF3EE33FA7F}" type="pres">
      <dgm:prSet presAssocID="{81B2A5BB-EEFC-4EE7-B928-4EB535594008}" presName="sibSpaceThree" presStyleCnt="0"/>
      <dgm:spPr/>
    </dgm:pt>
    <dgm:pt modelId="{C0399A63-715A-4749-B522-0FED3AAA9C7F}" type="pres">
      <dgm:prSet presAssocID="{80C6D54C-7BD1-4277-A7D2-1A135EC5C7F5}" presName="vertThree" presStyleCnt="0"/>
      <dgm:spPr/>
    </dgm:pt>
    <dgm:pt modelId="{5CA3C038-0BCA-46A4-AA15-9EFAD0EB79B5}" type="pres">
      <dgm:prSet presAssocID="{80C6D54C-7BD1-4277-A7D2-1A135EC5C7F5}" presName="txThree" presStyleLbl="node3" presStyleIdx="4" presStyleCnt="5">
        <dgm:presLayoutVars>
          <dgm:chPref val="3"/>
        </dgm:presLayoutVars>
      </dgm:prSet>
      <dgm:spPr/>
    </dgm:pt>
    <dgm:pt modelId="{7EBB6756-7572-4CE6-890C-641AD955DE80}" type="pres">
      <dgm:prSet presAssocID="{80C6D54C-7BD1-4277-A7D2-1A135EC5C7F5}" presName="horzThree" presStyleCnt="0"/>
      <dgm:spPr/>
    </dgm:pt>
  </dgm:ptLst>
  <dgm:cxnLst>
    <dgm:cxn modelId="{6E823405-19C9-4141-92B9-68A6B37E9959}" srcId="{109ABFBD-FDC6-4469-AA17-1512F575857B}" destId="{6F38C88D-6299-4CB4-AAD6-842BBAD59E10}" srcOrd="1" destOrd="0" parTransId="{FA22A541-A813-4DC9-8277-E5184E29D3F2}" sibTransId="{437D11A2-61F3-4E88-A473-EA6C05033726}"/>
    <dgm:cxn modelId="{014A6A05-5695-4194-8E2B-42D106603059}" type="presOf" srcId="{6F38C88D-6299-4CB4-AAD6-842BBAD59E10}" destId="{7C6ACA9B-3D11-4306-B809-61734D1C6448}" srcOrd="0" destOrd="0" presId="urn:microsoft.com/office/officeart/2005/8/layout/hierarchy4"/>
    <dgm:cxn modelId="{E858FE26-CA07-4CB6-8251-2502EE255BAE}" srcId="{C4AF1A8D-03E9-4D03-B35C-61C7028A1912}" destId="{74FA66CA-FD5A-4053-BE79-3A92DA350431}" srcOrd="0" destOrd="0" parTransId="{3D20EDFE-3F33-4356-85EA-7F1FC407C73B}" sibTransId="{673C6ABE-8DB4-45B3-9D4A-312D5081C274}"/>
    <dgm:cxn modelId="{65F24D3C-5A9B-46DE-A896-8963B11016B8}" type="presOf" srcId="{2F55F5DB-5260-4239-9EAD-8A9992DF20F7}" destId="{559C03D2-F215-4E6E-B8A4-1105A3B9162E}" srcOrd="0" destOrd="0" presId="urn:microsoft.com/office/officeart/2005/8/layout/hierarchy4"/>
    <dgm:cxn modelId="{F8AFAF6D-A732-4AA7-8B2F-F584234475D8}" type="presOf" srcId="{C749F2A1-5CFE-4B82-8A0A-4E9890A699D9}" destId="{8A79A2F1-B700-49A5-9491-65447577A393}" srcOrd="0" destOrd="0" presId="urn:microsoft.com/office/officeart/2005/8/layout/hierarchy4"/>
    <dgm:cxn modelId="{0EC3227B-83AD-4CB6-8EC3-DC79E6D53359}" srcId="{31B23B76-8F8A-4158-9CB8-4AA3CF690ED8}" destId="{80C6D54C-7BD1-4277-A7D2-1A135EC5C7F5}" srcOrd="2" destOrd="0" parTransId="{D22730CB-1F2D-48E6-9A6E-6BAC9B3968FB}" sibTransId="{F408DF06-0773-4948-AF30-F6E8ED74E5F1}"/>
    <dgm:cxn modelId="{C8933A84-747D-4439-914B-3CEC4C81A560}" srcId="{109ABFBD-FDC6-4469-AA17-1512F575857B}" destId="{2F55F5DB-5260-4239-9EAD-8A9992DF20F7}" srcOrd="0" destOrd="0" parTransId="{8FCA87F4-565C-4AEA-A9C0-F567E1FA2DA1}" sibTransId="{66157E30-79DC-4AAD-99E9-FE3AD684B98B}"/>
    <dgm:cxn modelId="{9B2C6791-0AC9-4CD1-8F65-96B118C67A46}" type="presOf" srcId="{A0A30E31-614F-4C35-848A-C9E49731CEA8}" destId="{91ACF945-BB7F-4008-A816-DE539C64DC81}" srcOrd="0" destOrd="0" presId="urn:microsoft.com/office/officeart/2005/8/layout/hierarchy4"/>
    <dgm:cxn modelId="{255E6E93-5EF3-4D3F-BF10-F12E857B110D}" type="presOf" srcId="{31B23B76-8F8A-4158-9CB8-4AA3CF690ED8}" destId="{A17C0040-73E5-4189-AECB-6BC19DE9205A}" srcOrd="0" destOrd="0" presId="urn:microsoft.com/office/officeart/2005/8/layout/hierarchy4"/>
    <dgm:cxn modelId="{6952A495-CA7F-44D9-824B-7E8587373772}" srcId="{74FA66CA-FD5A-4053-BE79-3A92DA350431}" destId="{109ABFBD-FDC6-4469-AA17-1512F575857B}" srcOrd="0" destOrd="0" parTransId="{8DBFAFEC-A400-4DC7-805D-CCEC4B0887E1}" sibTransId="{D8232F56-DE33-49BC-9FFD-501BBEFC356D}"/>
    <dgm:cxn modelId="{0FB2C59E-2454-4B01-BC7A-B2BE3BC3291E}" srcId="{31B23B76-8F8A-4158-9CB8-4AA3CF690ED8}" destId="{A0A30E31-614F-4C35-848A-C9E49731CEA8}" srcOrd="1" destOrd="0" parTransId="{D47F8679-7A29-4C75-8AD0-BD1956F4F1D7}" sibTransId="{81B2A5BB-EEFC-4EE7-B928-4EB535594008}"/>
    <dgm:cxn modelId="{3FEA3EB5-D14B-4D9D-B86A-EF51379B9603}" srcId="{74FA66CA-FD5A-4053-BE79-3A92DA350431}" destId="{31B23B76-8F8A-4158-9CB8-4AA3CF690ED8}" srcOrd="1" destOrd="0" parTransId="{92F773AE-07A0-4476-9072-C21763415AAF}" sibTransId="{887F389C-E901-4C0E-AD31-3A27D0733381}"/>
    <dgm:cxn modelId="{4A528DBA-12D4-4800-835B-445701EBCCE7}" type="presOf" srcId="{109ABFBD-FDC6-4469-AA17-1512F575857B}" destId="{71F54974-6495-43E8-8AB4-EE70CB51FF84}" srcOrd="0" destOrd="0" presId="urn:microsoft.com/office/officeart/2005/8/layout/hierarchy4"/>
    <dgm:cxn modelId="{E7D624BB-5233-4A00-A0D5-9196A8753555}" srcId="{31B23B76-8F8A-4158-9CB8-4AA3CF690ED8}" destId="{C749F2A1-5CFE-4B82-8A0A-4E9890A699D9}" srcOrd="0" destOrd="0" parTransId="{FDCB47F7-08E2-4352-AD77-3A8CBF081110}" sibTransId="{DF3E5ED5-1F6B-4FF1-A0DF-C6C37E83CBD8}"/>
    <dgm:cxn modelId="{CA11E9DA-2000-4E6D-8A0B-C20CD815F6B5}" type="presOf" srcId="{74FA66CA-FD5A-4053-BE79-3A92DA350431}" destId="{D48E6243-2D2F-4B92-A592-941FFBFCDE12}" srcOrd="0" destOrd="0" presId="urn:microsoft.com/office/officeart/2005/8/layout/hierarchy4"/>
    <dgm:cxn modelId="{FC3426DF-7570-457E-8C2F-F6370FAC8E96}" type="presOf" srcId="{C4AF1A8D-03E9-4D03-B35C-61C7028A1912}" destId="{C0CA24C2-01B7-40DF-93E0-DB4641871F6B}" srcOrd="0" destOrd="0" presId="urn:microsoft.com/office/officeart/2005/8/layout/hierarchy4"/>
    <dgm:cxn modelId="{9051D2F4-53DD-4995-A9C1-A2EB659AF99F}" type="presOf" srcId="{80C6D54C-7BD1-4277-A7D2-1A135EC5C7F5}" destId="{5CA3C038-0BCA-46A4-AA15-9EFAD0EB79B5}" srcOrd="0" destOrd="0" presId="urn:microsoft.com/office/officeart/2005/8/layout/hierarchy4"/>
    <dgm:cxn modelId="{C041EE2F-439F-4AF5-9B3F-2395E6957F81}" type="presParOf" srcId="{C0CA24C2-01B7-40DF-93E0-DB4641871F6B}" destId="{BF5446D3-64DC-43A0-A815-D2C0E186F3D5}" srcOrd="0" destOrd="0" presId="urn:microsoft.com/office/officeart/2005/8/layout/hierarchy4"/>
    <dgm:cxn modelId="{719EC457-473D-48D0-9390-B9B384474EFB}" type="presParOf" srcId="{BF5446D3-64DC-43A0-A815-D2C0E186F3D5}" destId="{D48E6243-2D2F-4B92-A592-941FFBFCDE12}" srcOrd="0" destOrd="0" presId="urn:microsoft.com/office/officeart/2005/8/layout/hierarchy4"/>
    <dgm:cxn modelId="{CA10C9C6-5054-4497-ABBE-33FD1367E891}" type="presParOf" srcId="{BF5446D3-64DC-43A0-A815-D2C0E186F3D5}" destId="{6FDFD9A7-CB17-4EDA-986C-B2CD5B5B1139}" srcOrd="1" destOrd="0" presId="urn:microsoft.com/office/officeart/2005/8/layout/hierarchy4"/>
    <dgm:cxn modelId="{DB748339-7328-47A2-B4C7-54EE93B73903}" type="presParOf" srcId="{BF5446D3-64DC-43A0-A815-D2C0E186F3D5}" destId="{A47BD380-B48E-4764-9FB7-1768CA6BD969}" srcOrd="2" destOrd="0" presId="urn:microsoft.com/office/officeart/2005/8/layout/hierarchy4"/>
    <dgm:cxn modelId="{BB3FF577-01EE-436E-AB6F-09B7D95DAD6B}" type="presParOf" srcId="{A47BD380-B48E-4764-9FB7-1768CA6BD969}" destId="{0B1BEC15-35C2-456B-A342-13DF7FF656A3}" srcOrd="0" destOrd="0" presId="urn:microsoft.com/office/officeart/2005/8/layout/hierarchy4"/>
    <dgm:cxn modelId="{08868319-FA9C-41AD-928F-F60A34F7EE27}" type="presParOf" srcId="{0B1BEC15-35C2-456B-A342-13DF7FF656A3}" destId="{71F54974-6495-43E8-8AB4-EE70CB51FF84}" srcOrd="0" destOrd="0" presId="urn:microsoft.com/office/officeart/2005/8/layout/hierarchy4"/>
    <dgm:cxn modelId="{B9EF5551-2B0D-4EA1-AB76-348FF5E8C710}" type="presParOf" srcId="{0B1BEC15-35C2-456B-A342-13DF7FF656A3}" destId="{06C98174-6587-4273-9262-8765E6958F14}" srcOrd="1" destOrd="0" presId="urn:microsoft.com/office/officeart/2005/8/layout/hierarchy4"/>
    <dgm:cxn modelId="{1DC6EC0F-1F14-4D8E-B6B3-2EDEEEC9582D}" type="presParOf" srcId="{0B1BEC15-35C2-456B-A342-13DF7FF656A3}" destId="{2C38A002-A852-464D-8560-01A255029C81}" srcOrd="2" destOrd="0" presId="urn:microsoft.com/office/officeart/2005/8/layout/hierarchy4"/>
    <dgm:cxn modelId="{952D6A09-049E-499A-BEE7-8885DED0EF08}" type="presParOf" srcId="{2C38A002-A852-464D-8560-01A255029C81}" destId="{2969B433-BDA0-4F29-94DD-B4D7AC635473}" srcOrd="0" destOrd="0" presId="urn:microsoft.com/office/officeart/2005/8/layout/hierarchy4"/>
    <dgm:cxn modelId="{8572F5C9-1CA3-479C-B70C-5B1391D80326}" type="presParOf" srcId="{2969B433-BDA0-4F29-94DD-B4D7AC635473}" destId="{559C03D2-F215-4E6E-B8A4-1105A3B9162E}" srcOrd="0" destOrd="0" presId="urn:microsoft.com/office/officeart/2005/8/layout/hierarchy4"/>
    <dgm:cxn modelId="{B21B439A-364F-43DF-B92D-274B1E1F4D1B}" type="presParOf" srcId="{2969B433-BDA0-4F29-94DD-B4D7AC635473}" destId="{CD1A370A-4FF6-495E-9791-D523DB0B13A1}" srcOrd="1" destOrd="0" presId="urn:microsoft.com/office/officeart/2005/8/layout/hierarchy4"/>
    <dgm:cxn modelId="{BC5A9570-60EF-43D2-BF71-53C3DD6EBF59}" type="presParOf" srcId="{2C38A002-A852-464D-8560-01A255029C81}" destId="{9ACA1335-FD83-4F57-94DC-896BD7F18F2D}" srcOrd="1" destOrd="0" presId="urn:microsoft.com/office/officeart/2005/8/layout/hierarchy4"/>
    <dgm:cxn modelId="{2A286E54-1875-4211-B10C-4C2E15CF6ADB}" type="presParOf" srcId="{2C38A002-A852-464D-8560-01A255029C81}" destId="{98DAA94C-D7B6-40ED-B44E-ED3F2327BCF9}" srcOrd="2" destOrd="0" presId="urn:microsoft.com/office/officeart/2005/8/layout/hierarchy4"/>
    <dgm:cxn modelId="{D09A3F32-D62A-4A05-912C-DDDE855C9606}" type="presParOf" srcId="{98DAA94C-D7B6-40ED-B44E-ED3F2327BCF9}" destId="{7C6ACA9B-3D11-4306-B809-61734D1C6448}" srcOrd="0" destOrd="0" presId="urn:microsoft.com/office/officeart/2005/8/layout/hierarchy4"/>
    <dgm:cxn modelId="{79352F29-4010-4E6B-A29B-62657AF71B00}" type="presParOf" srcId="{98DAA94C-D7B6-40ED-B44E-ED3F2327BCF9}" destId="{EA1632E4-3A70-4157-A54F-491E65919774}" srcOrd="1" destOrd="0" presId="urn:microsoft.com/office/officeart/2005/8/layout/hierarchy4"/>
    <dgm:cxn modelId="{0B595432-6ABC-4B84-9EB1-AADC998B683F}" type="presParOf" srcId="{A47BD380-B48E-4764-9FB7-1768CA6BD969}" destId="{9B3E7593-3A7D-4D5B-9B08-F1E2D013360C}" srcOrd="1" destOrd="0" presId="urn:microsoft.com/office/officeart/2005/8/layout/hierarchy4"/>
    <dgm:cxn modelId="{B7175A3D-D564-4F0A-BFD0-29C85BF614E1}" type="presParOf" srcId="{A47BD380-B48E-4764-9FB7-1768CA6BD969}" destId="{A8450083-77E6-4CE5-A4BB-1ADFC8C05FA4}" srcOrd="2" destOrd="0" presId="urn:microsoft.com/office/officeart/2005/8/layout/hierarchy4"/>
    <dgm:cxn modelId="{7CFF8DB8-E5F1-4180-8898-2C30AA908C7B}" type="presParOf" srcId="{A8450083-77E6-4CE5-A4BB-1ADFC8C05FA4}" destId="{A17C0040-73E5-4189-AECB-6BC19DE9205A}" srcOrd="0" destOrd="0" presId="urn:microsoft.com/office/officeart/2005/8/layout/hierarchy4"/>
    <dgm:cxn modelId="{BF44AFBF-4425-49A3-9445-A69CCE249169}" type="presParOf" srcId="{A8450083-77E6-4CE5-A4BB-1ADFC8C05FA4}" destId="{8E5F0A5B-EE5A-4DA5-908C-67980BED6081}" srcOrd="1" destOrd="0" presId="urn:microsoft.com/office/officeart/2005/8/layout/hierarchy4"/>
    <dgm:cxn modelId="{416662E9-A3C7-421C-BB98-F9E296F83429}" type="presParOf" srcId="{A8450083-77E6-4CE5-A4BB-1ADFC8C05FA4}" destId="{1B77BE34-DA61-4D7E-A433-E686F68D9512}" srcOrd="2" destOrd="0" presId="urn:microsoft.com/office/officeart/2005/8/layout/hierarchy4"/>
    <dgm:cxn modelId="{360BED51-D440-48DD-A832-0803C5DA2A69}" type="presParOf" srcId="{1B77BE34-DA61-4D7E-A433-E686F68D9512}" destId="{2818F200-A233-4688-8010-ABB1475D9854}" srcOrd="0" destOrd="0" presId="urn:microsoft.com/office/officeart/2005/8/layout/hierarchy4"/>
    <dgm:cxn modelId="{9F5AE0CB-4548-4A96-A97A-8AC21471BA39}" type="presParOf" srcId="{2818F200-A233-4688-8010-ABB1475D9854}" destId="{8A79A2F1-B700-49A5-9491-65447577A393}" srcOrd="0" destOrd="0" presId="urn:microsoft.com/office/officeart/2005/8/layout/hierarchy4"/>
    <dgm:cxn modelId="{008D771B-099D-4781-AAB9-B15AB8199BB7}" type="presParOf" srcId="{2818F200-A233-4688-8010-ABB1475D9854}" destId="{7767D77A-7B01-47F4-8809-85CB6B444E7A}" srcOrd="1" destOrd="0" presId="urn:microsoft.com/office/officeart/2005/8/layout/hierarchy4"/>
    <dgm:cxn modelId="{E322880B-EC89-4FC2-85A4-A47C46C8CAC4}" type="presParOf" srcId="{1B77BE34-DA61-4D7E-A433-E686F68D9512}" destId="{F5264B26-4481-4A22-A0EB-A252F10ED4FC}" srcOrd="1" destOrd="0" presId="urn:microsoft.com/office/officeart/2005/8/layout/hierarchy4"/>
    <dgm:cxn modelId="{155E6018-33D6-45D7-9346-E2621065B570}" type="presParOf" srcId="{1B77BE34-DA61-4D7E-A433-E686F68D9512}" destId="{844F2597-9FF5-4F4A-8D66-EF88F9D1B76B}" srcOrd="2" destOrd="0" presId="urn:microsoft.com/office/officeart/2005/8/layout/hierarchy4"/>
    <dgm:cxn modelId="{E521E0C2-9EEA-44FA-A6FC-0655C17AFCAC}" type="presParOf" srcId="{844F2597-9FF5-4F4A-8D66-EF88F9D1B76B}" destId="{91ACF945-BB7F-4008-A816-DE539C64DC81}" srcOrd="0" destOrd="0" presId="urn:microsoft.com/office/officeart/2005/8/layout/hierarchy4"/>
    <dgm:cxn modelId="{66915527-DA38-441B-A8A8-5BE664A4A399}" type="presParOf" srcId="{844F2597-9FF5-4F4A-8D66-EF88F9D1B76B}" destId="{2FCC0619-9400-4BBC-9E01-DC601F733302}" srcOrd="1" destOrd="0" presId="urn:microsoft.com/office/officeart/2005/8/layout/hierarchy4"/>
    <dgm:cxn modelId="{71258629-43F8-4D66-9179-DB4165B43902}" type="presParOf" srcId="{1B77BE34-DA61-4D7E-A433-E686F68D9512}" destId="{4A71F275-6D5A-45EF-9397-ADF3EE33FA7F}" srcOrd="3" destOrd="0" presId="urn:microsoft.com/office/officeart/2005/8/layout/hierarchy4"/>
    <dgm:cxn modelId="{6F6B54DE-75C5-422A-A489-6D4198255BA4}" type="presParOf" srcId="{1B77BE34-DA61-4D7E-A433-E686F68D9512}" destId="{C0399A63-715A-4749-B522-0FED3AAA9C7F}" srcOrd="4" destOrd="0" presId="urn:microsoft.com/office/officeart/2005/8/layout/hierarchy4"/>
    <dgm:cxn modelId="{7D62B95F-E09C-42DA-A84B-4A992ADF0D27}" type="presParOf" srcId="{C0399A63-715A-4749-B522-0FED3AAA9C7F}" destId="{5CA3C038-0BCA-46A4-AA15-9EFAD0EB79B5}" srcOrd="0" destOrd="0" presId="urn:microsoft.com/office/officeart/2005/8/layout/hierarchy4"/>
    <dgm:cxn modelId="{7AE7293B-E948-4472-BF45-B8F35D4C98AA}" type="presParOf" srcId="{C0399A63-715A-4749-B522-0FED3AAA9C7F}" destId="{7EBB6756-7572-4CE6-890C-641AD955DE80}"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B12610-E8C0-4FF4-81DB-7D15BA0328FE}" type="doc">
      <dgm:prSet loTypeId="urn:microsoft.com/office/officeart/2011/layout/RadialPictureList" loCatId="picture" qsTypeId="urn:microsoft.com/office/officeart/2005/8/quickstyle/simple1" qsCatId="simple" csTypeId="urn:microsoft.com/office/officeart/2005/8/colors/accent1_2" csCatId="accent1" phldr="1"/>
      <dgm:spPr/>
      <dgm:t>
        <a:bodyPr/>
        <a:lstStyle/>
        <a:p>
          <a:endParaRPr lang="en-US"/>
        </a:p>
      </dgm:t>
    </dgm:pt>
    <dgm:pt modelId="{435271C3-56CA-479E-913B-88B76DEEE019}">
      <dgm:prSet phldrT="[Text]" custT="1"/>
      <dgm:spPr>
        <a:solidFill>
          <a:schemeClr val="accent1">
            <a:lumMod val="60000"/>
            <a:lumOff val="40000"/>
            <a:alpha val="48000"/>
          </a:schemeClr>
        </a:solidFill>
      </dgm:spPr>
      <dgm:t>
        <a:bodyPr/>
        <a:lstStyle/>
        <a:p>
          <a:r>
            <a:rPr lang="vi-VN" sz="3000" dirty="0">
              <a:solidFill>
                <a:srgbClr val="00B050"/>
              </a:solidFill>
            </a:rPr>
            <a:t>NGUYÊN NHÂN</a:t>
          </a:r>
          <a:endParaRPr lang="en-US" sz="3000" dirty="0">
            <a:solidFill>
              <a:srgbClr val="00B050"/>
            </a:solidFill>
          </a:endParaRPr>
        </a:p>
      </dgm:t>
    </dgm:pt>
    <dgm:pt modelId="{FF4694E6-F2B5-4167-845F-C1575EC7A742}" type="parTrans" cxnId="{A58EF762-5D8A-4525-B8DE-3A8B40BB958E}">
      <dgm:prSet/>
      <dgm:spPr/>
      <dgm:t>
        <a:bodyPr/>
        <a:lstStyle/>
        <a:p>
          <a:endParaRPr lang="en-US"/>
        </a:p>
      </dgm:t>
    </dgm:pt>
    <dgm:pt modelId="{72172F5B-501E-4338-88C5-71F6C62A10DA}" type="sibTrans" cxnId="{A58EF762-5D8A-4525-B8DE-3A8B40BB958E}">
      <dgm:prSet/>
      <dgm:spPr/>
      <dgm:t>
        <a:bodyPr/>
        <a:lstStyle/>
        <a:p>
          <a:endParaRPr lang="en-US"/>
        </a:p>
      </dgm:t>
    </dgm:pt>
    <dgm:pt modelId="{2C791AE5-C496-4887-A89C-00FD64B27F80}">
      <dgm:prSet phldrT="[Text]" custT="1"/>
      <dgm:spPr/>
      <dgm:t>
        <a:bodyPr/>
        <a:lstStyle/>
        <a:p>
          <a:pPr>
            <a:buFont typeface="Arial" panose="020B0604020202020204" pitchFamily="34" charset="0"/>
            <a:buChar char="•"/>
          </a:pPr>
          <a:r>
            <a:rPr lang="vi-VN" sz="2200" b="1" i="0" dirty="0"/>
            <a:t>Nhận thức về vai trò, vị trí của NN-ND-NT chưa đầy đủ</a:t>
          </a:r>
          <a:endParaRPr lang="en-US" sz="2200" dirty="0">
            <a:solidFill>
              <a:schemeClr val="accent1">
                <a:lumMod val="50000"/>
              </a:schemeClr>
            </a:solidFill>
          </a:endParaRPr>
        </a:p>
      </dgm:t>
    </dgm:pt>
    <dgm:pt modelId="{82A1B888-64FF-4E3F-A6AC-E33299332D37}" type="parTrans" cxnId="{8F85E5D4-ABA6-4338-91DE-5420C708E26E}">
      <dgm:prSet/>
      <dgm:spPr/>
      <dgm:t>
        <a:bodyPr/>
        <a:lstStyle/>
        <a:p>
          <a:endParaRPr lang="en-US"/>
        </a:p>
      </dgm:t>
    </dgm:pt>
    <dgm:pt modelId="{F87F0559-32C2-4A92-9B1D-D72A000DD78B}" type="sibTrans" cxnId="{8F85E5D4-ABA6-4338-91DE-5420C708E26E}">
      <dgm:prSet/>
      <dgm:spPr/>
      <dgm:t>
        <a:bodyPr/>
        <a:lstStyle/>
        <a:p>
          <a:endParaRPr lang="en-US"/>
        </a:p>
      </dgm:t>
    </dgm:pt>
    <dgm:pt modelId="{F67A4E68-C065-43C5-8947-D5C4BECE66E6}">
      <dgm:prSet phldrT="[Text]" custT="1"/>
      <dgm:spPr/>
      <dgm:t>
        <a:bodyPr/>
        <a:lstStyle/>
        <a:p>
          <a:pPr>
            <a:buFont typeface="Arial" panose="020B0604020202020204" pitchFamily="34" charset="0"/>
            <a:buChar char="•"/>
          </a:pPr>
          <a:r>
            <a:rPr lang="vi-VN" sz="2200" b="1" i="0" dirty="0">
              <a:latin typeface="Arial" panose="020B0604020202020204" pitchFamily="34" charset="0"/>
              <a:cs typeface="Arial" panose="020B0604020202020204" pitchFamily="34" charset="0"/>
            </a:rPr>
            <a:t>Sự p</a:t>
          </a:r>
          <a:r>
            <a:rPr lang="en-US" sz="2200" b="1" i="0" dirty="0" err="1">
              <a:latin typeface="Arial" panose="020B0604020202020204" pitchFamily="34" charset="0"/>
              <a:cs typeface="Arial" panose="020B0604020202020204" pitchFamily="34" charset="0"/>
            </a:rPr>
            <a:t>hối</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hợp</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giữa</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các</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bộ</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ngành</a:t>
          </a:r>
          <a:r>
            <a:rPr lang="vi-VN" sz="2200" b="1" i="0" dirty="0">
              <a:latin typeface="Arial" panose="020B0604020202020204" pitchFamily="34" charset="0"/>
              <a:cs typeface="Arial" panose="020B0604020202020204" pitchFamily="34" charset="0"/>
            </a:rPr>
            <a:t> thiếu chặt chẽ</a:t>
          </a:r>
          <a:endParaRPr lang="en-US" sz="2200" dirty="0">
            <a:solidFill>
              <a:schemeClr val="accent1">
                <a:lumMod val="50000"/>
              </a:schemeClr>
            </a:solidFill>
          </a:endParaRPr>
        </a:p>
      </dgm:t>
    </dgm:pt>
    <dgm:pt modelId="{FC32DB51-206D-4352-9FA2-98DF254D150E}" type="parTrans" cxnId="{6EE9008E-91C3-40A7-A05B-05786A830AFF}">
      <dgm:prSet/>
      <dgm:spPr/>
      <dgm:t>
        <a:bodyPr/>
        <a:lstStyle/>
        <a:p>
          <a:endParaRPr lang="en-US"/>
        </a:p>
      </dgm:t>
    </dgm:pt>
    <dgm:pt modelId="{744F4E95-60CC-4EAB-8AC8-9E278AD6C40E}" type="sibTrans" cxnId="{6EE9008E-91C3-40A7-A05B-05786A830AFF}">
      <dgm:prSet/>
      <dgm:spPr/>
      <dgm:t>
        <a:bodyPr/>
        <a:lstStyle/>
        <a:p>
          <a:endParaRPr lang="en-US"/>
        </a:p>
      </dgm:t>
    </dgm:pt>
    <dgm:pt modelId="{EC6FC031-B354-45B9-A3B4-07DEC43CE7A0}">
      <dgm:prSet phldrT="[Text]"/>
      <dgm:spPr/>
      <dgm:t>
        <a:bodyPr/>
        <a:lstStyle/>
        <a:p>
          <a:endParaRPr lang="en-US" dirty="0"/>
        </a:p>
      </dgm:t>
    </dgm:pt>
    <dgm:pt modelId="{EF88CE04-6FA5-4A04-BE67-AB529EFA575A}" type="parTrans" cxnId="{3BEAE428-690D-416C-8E84-CA3256220374}">
      <dgm:prSet/>
      <dgm:spPr/>
      <dgm:t>
        <a:bodyPr/>
        <a:lstStyle/>
        <a:p>
          <a:endParaRPr lang="en-US"/>
        </a:p>
      </dgm:t>
    </dgm:pt>
    <dgm:pt modelId="{458077A4-E80D-4760-90FF-BE1CAAEC29E6}" type="sibTrans" cxnId="{3BEAE428-690D-416C-8E84-CA3256220374}">
      <dgm:prSet/>
      <dgm:spPr/>
      <dgm:t>
        <a:bodyPr/>
        <a:lstStyle/>
        <a:p>
          <a:endParaRPr lang="en-US"/>
        </a:p>
      </dgm:t>
    </dgm:pt>
    <dgm:pt modelId="{6BEED0C9-E7FC-4E0F-81B9-C85CD4E1AD89}">
      <dgm:prSet phldrT="[Text]" custT="1"/>
      <dgm:spPr/>
      <dgm:t>
        <a:bodyPr/>
        <a:lstStyle/>
        <a:p>
          <a:pPr>
            <a:buFont typeface="Arial" panose="020B0604020202020204" pitchFamily="34" charset="0"/>
            <a:buChar char="•"/>
          </a:pPr>
          <a:r>
            <a:rPr lang="vi-VN" sz="2200" b="1" i="0" dirty="0">
              <a:latin typeface="Arial" panose="020B0604020202020204" pitchFamily="34" charset="0"/>
              <a:cs typeface="Arial" panose="020B0604020202020204" pitchFamily="34" charset="0"/>
            </a:rPr>
            <a:t>Một số </a:t>
          </a:r>
          <a:r>
            <a:rPr lang="en-US" sz="2200" b="1" i="0" dirty="0" err="1">
              <a:latin typeface="Arial" panose="020B0604020202020204" pitchFamily="34" charset="0"/>
              <a:cs typeface="Arial" panose="020B0604020202020204" pitchFamily="34" charset="0"/>
            </a:rPr>
            <a:t>cơ</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chế</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chính</a:t>
          </a:r>
          <a:r>
            <a:rPr lang="en-US" sz="2200" b="1" i="0" dirty="0">
              <a:latin typeface="Arial" panose="020B0604020202020204" pitchFamily="34" charset="0"/>
              <a:cs typeface="Arial" panose="020B0604020202020204" pitchFamily="34" charset="0"/>
            </a:rPr>
            <a:t> </a:t>
          </a:r>
          <a:r>
            <a:rPr lang="en-US" sz="2200" b="1" i="0" dirty="0" err="1">
              <a:latin typeface="Arial" panose="020B0604020202020204" pitchFamily="34" charset="0"/>
              <a:cs typeface="Arial" panose="020B0604020202020204" pitchFamily="34" charset="0"/>
            </a:rPr>
            <a:t>sách</a:t>
          </a:r>
          <a:r>
            <a:rPr lang="vi-VN" sz="2200" b="1" i="0" dirty="0">
              <a:latin typeface="Arial" panose="020B0604020202020204" pitchFamily="34" charset="0"/>
              <a:cs typeface="Arial" panose="020B0604020202020204" pitchFamily="34" charset="0"/>
            </a:rPr>
            <a:t> chậm ban hành</a:t>
          </a:r>
          <a:endParaRPr lang="en-US" sz="2200" dirty="0"/>
        </a:p>
      </dgm:t>
    </dgm:pt>
    <dgm:pt modelId="{04CEAED3-7F0B-4D0E-A9BF-54AED0D073E5}" type="parTrans" cxnId="{CF16C540-40D9-437B-B33D-BB76E04FA16F}">
      <dgm:prSet/>
      <dgm:spPr/>
      <dgm:t>
        <a:bodyPr/>
        <a:lstStyle/>
        <a:p>
          <a:endParaRPr lang="en-US"/>
        </a:p>
      </dgm:t>
    </dgm:pt>
    <dgm:pt modelId="{F185DFC4-382E-427F-93BD-3D790639A663}" type="sibTrans" cxnId="{CF16C540-40D9-437B-B33D-BB76E04FA16F}">
      <dgm:prSet/>
      <dgm:spPr/>
      <dgm:t>
        <a:bodyPr/>
        <a:lstStyle/>
        <a:p>
          <a:endParaRPr lang="en-US"/>
        </a:p>
      </dgm:t>
    </dgm:pt>
    <dgm:pt modelId="{FD220A3D-C685-43AB-91C2-7BA4113761F7}">
      <dgm:prSet phldrT="[Text]" custScaleX="278551" custScaleY="81622" custLinFactNeighborX="4843" custLinFactNeighborY="-957"/>
      <dgm:spPr/>
      <dgm:t>
        <a:bodyPr/>
        <a:lstStyle/>
        <a:p>
          <a:endParaRPr lang="en-US"/>
        </a:p>
      </dgm:t>
    </dgm:pt>
    <dgm:pt modelId="{B574570D-AEF8-474A-B80F-9F5510C305CD}" type="parTrans" cxnId="{E8BF3B02-2584-498D-95E8-902181D0198C}">
      <dgm:prSet/>
      <dgm:spPr/>
      <dgm:t>
        <a:bodyPr/>
        <a:lstStyle/>
        <a:p>
          <a:endParaRPr lang="en-US"/>
        </a:p>
      </dgm:t>
    </dgm:pt>
    <dgm:pt modelId="{8AF9D82B-0C9C-4AE6-849D-912F4935D39D}" type="sibTrans" cxnId="{E8BF3B02-2584-498D-95E8-902181D0198C}">
      <dgm:prSet/>
      <dgm:spPr/>
      <dgm:t>
        <a:bodyPr/>
        <a:lstStyle/>
        <a:p>
          <a:endParaRPr lang="en-US"/>
        </a:p>
      </dgm:t>
    </dgm:pt>
    <dgm:pt modelId="{5C379A38-C3A8-4974-9EE1-97F23D30401F}">
      <dgm:prSet phldrT="[Text]" custScaleX="278551" custScaleY="81622" custLinFactNeighborX="4843" custLinFactNeighborY="-957"/>
      <dgm:spPr/>
      <dgm:t>
        <a:bodyPr/>
        <a:lstStyle/>
        <a:p>
          <a:endParaRPr lang="en-US"/>
        </a:p>
      </dgm:t>
    </dgm:pt>
    <dgm:pt modelId="{0670C244-06F9-4060-BAF2-79B3A8F67AD8}" type="parTrans" cxnId="{0704678C-22DC-413D-92BB-CC9D82D7FA53}">
      <dgm:prSet/>
      <dgm:spPr/>
      <dgm:t>
        <a:bodyPr/>
        <a:lstStyle/>
        <a:p>
          <a:endParaRPr lang="en-US"/>
        </a:p>
      </dgm:t>
    </dgm:pt>
    <dgm:pt modelId="{9B6C10E3-7E7D-47ED-A0BE-E79EEF354281}" type="sibTrans" cxnId="{0704678C-22DC-413D-92BB-CC9D82D7FA53}">
      <dgm:prSet/>
      <dgm:spPr/>
      <dgm:t>
        <a:bodyPr/>
        <a:lstStyle/>
        <a:p>
          <a:endParaRPr lang="en-US"/>
        </a:p>
      </dgm:t>
    </dgm:pt>
    <dgm:pt modelId="{BFC46B14-1D85-4A16-AD44-06457BD4C616}">
      <dgm:prSet phldrT="[Text]" custT="1"/>
      <dgm:spPr/>
      <dgm:t>
        <a:bodyPr/>
        <a:lstStyle/>
        <a:p>
          <a:pPr>
            <a:buFont typeface="Arial" panose="020B0604020202020204" pitchFamily="34" charset="0"/>
            <a:buChar char="•"/>
          </a:pPr>
          <a:r>
            <a:rPr lang="vi-VN" sz="2200" b="1" dirty="0">
              <a:latin typeface="Arial" panose="020B0604020202020204" pitchFamily="34" charset="0"/>
              <a:cs typeface="Arial" panose="020B0604020202020204" pitchFamily="34" charset="0"/>
            </a:rPr>
            <a:t>Hiệu quả thu hút, sử dụng vốn đầu tư xã hội vào NN-NT chưa cao</a:t>
          </a:r>
          <a:endParaRPr lang="en-US" sz="2200" dirty="0"/>
        </a:p>
      </dgm:t>
    </dgm:pt>
    <dgm:pt modelId="{00DBC384-5038-42D7-8166-15C25866D083}" type="parTrans" cxnId="{1ACC81B0-0CDC-4922-9E13-58FD6D24B7F1}">
      <dgm:prSet/>
      <dgm:spPr/>
      <dgm:t>
        <a:bodyPr/>
        <a:lstStyle/>
        <a:p>
          <a:endParaRPr lang="en-US"/>
        </a:p>
      </dgm:t>
    </dgm:pt>
    <dgm:pt modelId="{93F9B739-0DA1-4E8F-9476-21990DB732D2}" type="sibTrans" cxnId="{1ACC81B0-0CDC-4922-9E13-58FD6D24B7F1}">
      <dgm:prSet/>
      <dgm:spPr/>
      <dgm:t>
        <a:bodyPr/>
        <a:lstStyle/>
        <a:p>
          <a:endParaRPr lang="en-US"/>
        </a:p>
      </dgm:t>
    </dgm:pt>
    <dgm:pt modelId="{68EF50D0-C0E9-4704-BEEA-81533A0D61A5}">
      <dgm:prSet phldrT="[Text]" custT="1"/>
      <dgm:spPr/>
      <dgm:t>
        <a:bodyPr/>
        <a:lstStyle/>
        <a:p>
          <a:pPr>
            <a:buFont typeface="Arial" panose="020B0604020202020204" pitchFamily="34" charset="0"/>
            <a:buChar char="•"/>
          </a:pPr>
          <a:endParaRPr lang="en-US" sz="2200" dirty="0"/>
        </a:p>
      </dgm:t>
    </dgm:pt>
    <dgm:pt modelId="{0D854FA8-01FD-45E4-AB46-9C11B9FFA2CD}" type="sibTrans" cxnId="{393A9923-754D-40F2-9356-A42416FD5C70}">
      <dgm:prSet/>
      <dgm:spPr/>
      <dgm:t>
        <a:bodyPr/>
        <a:lstStyle/>
        <a:p>
          <a:endParaRPr lang="en-US"/>
        </a:p>
      </dgm:t>
    </dgm:pt>
    <dgm:pt modelId="{304E1C2F-9C49-4DD9-BFE4-6CA2372FFFA0}" type="parTrans" cxnId="{393A9923-754D-40F2-9356-A42416FD5C70}">
      <dgm:prSet/>
      <dgm:spPr/>
      <dgm:t>
        <a:bodyPr/>
        <a:lstStyle/>
        <a:p>
          <a:endParaRPr lang="en-US"/>
        </a:p>
      </dgm:t>
    </dgm:pt>
    <dgm:pt modelId="{66774D54-7907-4BF0-9E7C-D8948EBC4706}" type="pres">
      <dgm:prSet presAssocID="{EDB12610-E8C0-4FF4-81DB-7D15BA0328FE}" presName="Name0" presStyleCnt="0">
        <dgm:presLayoutVars>
          <dgm:chMax val="1"/>
          <dgm:chPref val="1"/>
          <dgm:dir/>
          <dgm:resizeHandles/>
        </dgm:presLayoutVars>
      </dgm:prSet>
      <dgm:spPr/>
    </dgm:pt>
    <dgm:pt modelId="{C866AA7A-116C-44E4-85C0-9E4CDEE59626}" type="pres">
      <dgm:prSet presAssocID="{435271C3-56CA-479E-913B-88B76DEEE019}" presName="Parent" presStyleLbl="node1" presStyleIdx="0" presStyleCnt="2" custScaleX="110504" custScaleY="101454" custLinFactX="-12378" custLinFactNeighborX="-100000" custLinFactNeighborY="-546">
        <dgm:presLayoutVars>
          <dgm:chMax val="4"/>
          <dgm:chPref val="3"/>
        </dgm:presLayoutVars>
      </dgm:prSet>
      <dgm:spPr/>
    </dgm:pt>
    <dgm:pt modelId="{1F5DED52-368F-4C87-B12F-A27B2821E784}" type="pres">
      <dgm:prSet presAssocID="{2C791AE5-C496-4887-A89C-00FD64B27F80}" presName="Accent" presStyleLbl="node1" presStyleIdx="1" presStyleCnt="2" custScaleX="99906" custScaleY="82218" custLinFactNeighborX="-50148" custLinFactNeighborY="1038"/>
      <dgm:spPr/>
    </dgm:pt>
    <dgm:pt modelId="{62D32151-ED66-4377-B05F-21D4D983A800}" type="pres">
      <dgm:prSet presAssocID="{2C791AE5-C496-4887-A89C-00FD64B27F80}" presName="Image1" presStyleLbl="fgImgPlace1" presStyleIdx="0" presStyleCnt="4" custScaleX="75659" custScaleY="80293" custLinFactX="-11375" custLinFactY="127846" custLinFactNeighborX="-100000" custLinFactNeighborY="20000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solidFill>
            <a:schemeClr val="accent1"/>
          </a:solidFill>
        </a:ln>
      </dgm:spPr>
      <dgm:extLst>
        <a:ext uri="{E40237B7-FDA0-4F09-8148-C483321AD2D9}">
          <dgm14:cNvPr xmlns:dgm14="http://schemas.microsoft.com/office/drawing/2010/diagram" id="0" name="" descr="Bar graph with downward trend"/>
        </a:ext>
      </dgm:extLst>
    </dgm:pt>
    <dgm:pt modelId="{9F5A0951-E6DE-45CE-B15A-EC8C6CCBA109}" type="pres">
      <dgm:prSet presAssocID="{2C791AE5-C496-4887-A89C-00FD64B27F80}" presName="Child1" presStyleLbl="revTx" presStyleIdx="0" presStyleCnt="4" custScaleX="437711" custScaleY="84147" custLinFactNeighborX="87924" custLinFactNeighborY="-1322">
        <dgm:presLayoutVars>
          <dgm:chMax val="0"/>
          <dgm:chPref val="0"/>
          <dgm:bulletEnabled val="1"/>
        </dgm:presLayoutVars>
      </dgm:prSet>
      <dgm:spPr/>
    </dgm:pt>
    <dgm:pt modelId="{B584E1FA-3E84-4946-AF4D-45ACB45A7F7A}" type="pres">
      <dgm:prSet presAssocID="{F67A4E68-C065-43C5-8947-D5C4BECE66E6}" presName="Image2" presStyleCnt="0"/>
      <dgm:spPr/>
    </dgm:pt>
    <dgm:pt modelId="{5D510A5E-36D1-4C32-AE32-269227517CAE}" type="pres">
      <dgm:prSet presAssocID="{F67A4E68-C065-43C5-8947-D5C4BECE66E6}" presName="Image" presStyleLbl="fgImgPlace1" presStyleIdx="1" presStyleCnt="4" custScaleX="78940" custScaleY="76006" custLinFactX="-68177" custLinFactNeighborX="-100000" custLinFactNeighborY="-9974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solidFill>
            <a:schemeClr val="tx2">
              <a:lumMod val="60000"/>
              <a:lumOff val="40000"/>
            </a:schemeClr>
          </a:solidFill>
        </a:ln>
      </dgm:spPr>
      <dgm:extLst>
        <a:ext uri="{E40237B7-FDA0-4F09-8148-C483321AD2D9}">
          <dgm14:cNvPr xmlns:dgm14="http://schemas.microsoft.com/office/drawing/2010/diagram" id="0" name="" descr="Crying face with no fill"/>
        </a:ext>
      </dgm:extLst>
    </dgm:pt>
    <dgm:pt modelId="{29D104AC-2C18-4EF7-B97C-4ECC672380AD}" type="pres">
      <dgm:prSet presAssocID="{F67A4E68-C065-43C5-8947-D5C4BECE66E6}" presName="Child2" presStyleLbl="revTx" presStyleIdx="1" presStyleCnt="4" custScaleX="410059" custScaleY="81622" custLinFactNeighborX="63305" custLinFactNeighborY="10527">
        <dgm:presLayoutVars>
          <dgm:chMax val="0"/>
          <dgm:chPref val="0"/>
          <dgm:bulletEnabled val="1"/>
        </dgm:presLayoutVars>
      </dgm:prSet>
      <dgm:spPr/>
    </dgm:pt>
    <dgm:pt modelId="{1AA5EF44-1264-4312-A95B-56FCA9B73E51}" type="pres">
      <dgm:prSet presAssocID="{6BEED0C9-E7FC-4E0F-81B9-C85CD4E1AD89}" presName="Image3" presStyleCnt="0"/>
      <dgm:spPr/>
    </dgm:pt>
    <dgm:pt modelId="{57C6BB5C-30C6-4551-83BA-D28C7E1C3E29}" type="pres">
      <dgm:prSet presAssocID="{6BEED0C9-E7FC-4E0F-81B9-C85CD4E1AD89}" presName="Image" presStyleLbl="fgImgPlace1" presStyleIdx="2" presStyleCnt="4" custScaleX="76540" custScaleY="70096" custLinFactX="-13927" custLinFactNeighborX="-100000" custLinFactNeighborY="-4632"/>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solidFill>
            <a:schemeClr val="accent1">
              <a:lumMod val="75000"/>
            </a:schemeClr>
          </a:solidFill>
        </a:ln>
      </dgm:spPr>
      <dgm:extLst>
        <a:ext uri="{E40237B7-FDA0-4F09-8148-C483321AD2D9}">
          <dgm14:cNvPr xmlns:dgm14="http://schemas.microsoft.com/office/drawing/2010/diagram" id="0" name="" descr="Contract RTL"/>
        </a:ext>
      </dgm:extLst>
    </dgm:pt>
    <dgm:pt modelId="{65DAD61F-653A-47DE-8A89-3E8A514B7C2E}" type="pres">
      <dgm:prSet presAssocID="{6BEED0C9-E7FC-4E0F-81B9-C85CD4E1AD89}" presName="Child3" presStyleLbl="revTx" presStyleIdx="2" presStyleCnt="4" custScaleX="376852" custScaleY="81622" custLinFactNeighborX="53593" custLinFactNeighborY="3939">
        <dgm:presLayoutVars>
          <dgm:chMax val="0"/>
          <dgm:chPref val="0"/>
          <dgm:bulletEnabled val="1"/>
        </dgm:presLayoutVars>
      </dgm:prSet>
      <dgm:spPr/>
    </dgm:pt>
    <dgm:pt modelId="{E489AA62-C2E0-4959-94E6-683D2D817369}" type="pres">
      <dgm:prSet presAssocID="{BFC46B14-1D85-4A16-AD44-06457BD4C616}" presName="Image4" presStyleCnt="0"/>
      <dgm:spPr/>
    </dgm:pt>
    <dgm:pt modelId="{22AA9122-9746-4E89-AAD4-68B8A3E5DF64}" type="pres">
      <dgm:prSet presAssocID="{BFC46B14-1D85-4A16-AD44-06457BD4C616}" presName="Image" presStyleLbl="fgImgPlace1" presStyleIdx="3" presStyleCnt="4" custScaleX="75302" custScaleY="67298" custLinFactY="-100000" custLinFactNeighborX="-40093" custLinFactNeighborY="-121301"/>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solidFill>
            <a:schemeClr val="accent1">
              <a:lumMod val="50000"/>
            </a:schemeClr>
          </a:solidFill>
        </a:ln>
      </dgm:spPr>
      <dgm:extLst>
        <a:ext uri="{E40237B7-FDA0-4F09-8148-C483321AD2D9}">
          <dgm14:cNvPr xmlns:dgm14="http://schemas.microsoft.com/office/drawing/2010/diagram" id="0" name="" descr="Questions"/>
        </a:ext>
      </dgm:extLst>
    </dgm:pt>
    <dgm:pt modelId="{AA7B1A9F-7F0C-44E9-A081-4C5A91CC4F27}" type="pres">
      <dgm:prSet presAssocID="{BFC46B14-1D85-4A16-AD44-06457BD4C616}" presName="Child4" presStyleLbl="revTx" presStyleIdx="3" presStyleCnt="4" custScaleX="451031" custScaleY="81622" custLinFactNeighborX="98372" custLinFactNeighborY="7062">
        <dgm:presLayoutVars>
          <dgm:chMax val="0"/>
          <dgm:chPref val="0"/>
          <dgm:bulletEnabled val="1"/>
        </dgm:presLayoutVars>
      </dgm:prSet>
      <dgm:spPr/>
    </dgm:pt>
  </dgm:ptLst>
  <dgm:cxnLst>
    <dgm:cxn modelId="{E8BF3B02-2584-498D-95E8-902181D0198C}" srcId="{EDB12610-E8C0-4FF4-81DB-7D15BA0328FE}" destId="{FD220A3D-C685-43AB-91C2-7BA4113761F7}" srcOrd="2" destOrd="0" parTransId="{B574570D-AEF8-474A-B80F-9F5510C305CD}" sibTransId="{8AF9D82B-0C9C-4AE6-849D-912F4935D39D}"/>
    <dgm:cxn modelId="{362F6F02-0141-4D2F-946E-86EADC6E934E}" type="presOf" srcId="{435271C3-56CA-479E-913B-88B76DEEE019}" destId="{C866AA7A-116C-44E4-85C0-9E4CDEE59626}" srcOrd="0" destOrd="0" presId="urn:microsoft.com/office/officeart/2011/layout/RadialPictureList"/>
    <dgm:cxn modelId="{C2CE2011-B03A-44C0-8CAB-EB25043E2C85}" type="presOf" srcId="{6BEED0C9-E7FC-4E0F-81B9-C85CD4E1AD89}" destId="{65DAD61F-653A-47DE-8A89-3E8A514B7C2E}" srcOrd="0" destOrd="0" presId="urn:microsoft.com/office/officeart/2011/layout/RadialPictureList"/>
    <dgm:cxn modelId="{393A9923-754D-40F2-9356-A42416FD5C70}" srcId="{EDB12610-E8C0-4FF4-81DB-7D15BA0328FE}" destId="{68EF50D0-C0E9-4704-BEEA-81533A0D61A5}" srcOrd="1" destOrd="0" parTransId="{304E1C2F-9C49-4DD9-BFE4-6CA2372FFFA0}" sibTransId="{0D854FA8-01FD-45E4-AB46-9C11B9FFA2CD}"/>
    <dgm:cxn modelId="{3BEAE428-690D-416C-8E84-CA3256220374}" srcId="{68EF50D0-C0E9-4704-BEEA-81533A0D61A5}" destId="{EC6FC031-B354-45B9-A3B4-07DEC43CE7A0}" srcOrd="0" destOrd="0" parTransId="{EF88CE04-6FA5-4A04-BE67-AB529EFA575A}" sibTransId="{458077A4-E80D-4760-90FF-BE1CAAEC29E6}"/>
    <dgm:cxn modelId="{E65FDB38-F3FA-47B0-BAF8-9E6276821DA9}" type="presOf" srcId="{EDB12610-E8C0-4FF4-81DB-7D15BA0328FE}" destId="{66774D54-7907-4BF0-9E7C-D8948EBC4706}" srcOrd="0" destOrd="0" presId="urn:microsoft.com/office/officeart/2011/layout/RadialPictureList"/>
    <dgm:cxn modelId="{CF16C540-40D9-437B-B33D-BB76E04FA16F}" srcId="{435271C3-56CA-479E-913B-88B76DEEE019}" destId="{6BEED0C9-E7FC-4E0F-81B9-C85CD4E1AD89}" srcOrd="2" destOrd="0" parTransId="{04CEAED3-7F0B-4D0E-A9BF-54AED0D073E5}" sibTransId="{F185DFC4-382E-427F-93BD-3D790639A663}"/>
    <dgm:cxn modelId="{A58EF762-5D8A-4525-B8DE-3A8B40BB958E}" srcId="{EDB12610-E8C0-4FF4-81DB-7D15BA0328FE}" destId="{435271C3-56CA-479E-913B-88B76DEEE019}" srcOrd="0" destOrd="0" parTransId="{FF4694E6-F2B5-4167-845F-C1575EC7A742}" sibTransId="{72172F5B-501E-4338-88C5-71F6C62A10DA}"/>
    <dgm:cxn modelId="{22215E68-7E35-42F5-8899-264AF9322E0C}" type="presOf" srcId="{BFC46B14-1D85-4A16-AD44-06457BD4C616}" destId="{AA7B1A9F-7F0C-44E9-A081-4C5A91CC4F27}" srcOrd="0" destOrd="0" presId="urn:microsoft.com/office/officeart/2011/layout/RadialPictureList"/>
    <dgm:cxn modelId="{0704678C-22DC-413D-92BB-CC9D82D7FA53}" srcId="{EDB12610-E8C0-4FF4-81DB-7D15BA0328FE}" destId="{5C379A38-C3A8-4974-9EE1-97F23D30401F}" srcOrd="3" destOrd="0" parTransId="{0670C244-06F9-4060-BAF2-79B3A8F67AD8}" sibTransId="{9B6C10E3-7E7D-47ED-A0BE-E79EEF354281}"/>
    <dgm:cxn modelId="{6EE9008E-91C3-40A7-A05B-05786A830AFF}" srcId="{435271C3-56CA-479E-913B-88B76DEEE019}" destId="{F67A4E68-C065-43C5-8947-D5C4BECE66E6}" srcOrd="1" destOrd="0" parTransId="{FC32DB51-206D-4352-9FA2-98DF254D150E}" sibTransId="{744F4E95-60CC-4EAB-8AC8-9E278AD6C40E}"/>
    <dgm:cxn modelId="{D72B5593-9E80-4C9E-9F05-1976DB4A57E6}" type="presOf" srcId="{2C791AE5-C496-4887-A89C-00FD64B27F80}" destId="{9F5A0951-E6DE-45CE-B15A-EC8C6CCBA109}" srcOrd="0" destOrd="0" presId="urn:microsoft.com/office/officeart/2011/layout/RadialPictureList"/>
    <dgm:cxn modelId="{1ACC81B0-0CDC-4922-9E13-58FD6D24B7F1}" srcId="{435271C3-56CA-479E-913B-88B76DEEE019}" destId="{BFC46B14-1D85-4A16-AD44-06457BD4C616}" srcOrd="3" destOrd="0" parTransId="{00DBC384-5038-42D7-8166-15C25866D083}" sibTransId="{93F9B739-0DA1-4E8F-9476-21990DB732D2}"/>
    <dgm:cxn modelId="{8F85E5D4-ABA6-4338-91DE-5420C708E26E}" srcId="{435271C3-56CA-479E-913B-88B76DEEE019}" destId="{2C791AE5-C496-4887-A89C-00FD64B27F80}" srcOrd="0" destOrd="0" parTransId="{82A1B888-64FF-4E3F-A6AC-E33299332D37}" sibTransId="{F87F0559-32C2-4A92-9B1D-D72A000DD78B}"/>
    <dgm:cxn modelId="{2A1FBDED-6307-4D76-B857-041ACADFB44F}" type="presOf" srcId="{F67A4E68-C065-43C5-8947-D5C4BECE66E6}" destId="{29D104AC-2C18-4EF7-B97C-4ECC672380AD}" srcOrd="0" destOrd="0" presId="urn:microsoft.com/office/officeart/2011/layout/RadialPictureList"/>
    <dgm:cxn modelId="{CDB7FA68-43E0-46A2-8C82-B053A18F03DE}" type="presParOf" srcId="{66774D54-7907-4BF0-9E7C-D8948EBC4706}" destId="{C866AA7A-116C-44E4-85C0-9E4CDEE59626}" srcOrd="0" destOrd="0" presId="urn:microsoft.com/office/officeart/2011/layout/RadialPictureList"/>
    <dgm:cxn modelId="{821948D9-6EFE-48CA-B480-5B91B4EE6FE6}" type="presParOf" srcId="{66774D54-7907-4BF0-9E7C-D8948EBC4706}" destId="{1F5DED52-368F-4C87-B12F-A27B2821E784}" srcOrd="1" destOrd="0" presId="urn:microsoft.com/office/officeart/2011/layout/RadialPictureList"/>
    <dgm:cxn modelId="{45B8C2A7-9B17-4159-B10A-5108434634B4}" type="presParOf" srcId="{66774D54-7907-4BF0-9E7C-D8948EBC4706}" destId="{62D32151-ED66-4377-B05F-21D4D983A800}" srcOrd="2" destOrd="0" presId="urn:microsoft.com/office/officeart/2011/layout/RadialPictureList"/>
    <dgm:cxn modelId="{C6568CEA-295C-4F3D-A6FB-E12322A8C6B0}" type="presParOf" srcId="{66774D54-7907-4BF0-9E7C-D8948EBC4706}" destId="{9F5A0951-E6DE-45CE-B15A-EC8C6CCBA109}" srcOrd="3" destOrd="0" presId="urn:microsoft.com/office/officeart/2011/layout/RadialPictureList"/>
    <dgm:cxn modelId="{3B261E7A-4046-44E2-A93B-FB8BE714CDC9}" type="presParOf" srcId="{66774D54-7907-4BF0-9E7C-D8948EBC4706}" destId="{B584E1FA-3E84-4946-AF4D-45ACB45A7F7A}" srcOrd="4" destOrd="0" presId="urn:microsoft.com/office/officeart/2011/layout/RadialPictureList"/>
    <dgm:cxn modelId="{63F7DADD-AF0E-43DA-8118-F71B59AD3656}" type="presParOf" srcId="{B584E1FA-3E84-4946-AF4D-45ACB45A7F7A}" destId="{5D510A5E-36D1-4C32-AE32-269227517CAE}" srcOrd="0" destOrd="0" presId="urn:microsoft.com/office/officeart/2011/layout/RadialPictureList"/>
    <dgm:cxn modelId="{87121AE1-495C-4761-A8C8-B43591C1435A}" type="presParOf" srcId="{66774D54-7907-4BF0-9E7C-D8948EBC4706}" destId="{29D104AC-2C18-4EF7-B97C-4ECC672380AD}" srcOrd="5" destOrd="0" presId="urn:microsoft.com/office/officeart/2011/layout/RadialPictureList"/>
    <dgm:cxn modelId="{896FD57F-CBAD-41B7-86A9-C45ACA632C9D}" type="presParOf" srcId="{66774D54-7907-4BF0-9E7C-D8948EBC4706}" destId="{1AA5EF44-1264-4312-A95B-56FCA9B73E51}" srcOrd="6" destOrd="0" presId="urn:microsoft.com/office/officeart/2011/layout/RadialPictureList"/>
    <dgm:cxn modelId="{66FE61E9-31A0-4890-AC48-E668769B9A0A}" type="presParOf" srcId="{1AA5EF44-1264-4312-A95B-56FCA9B73E51}" destId="{57C6BB5C-30C6-4551-83BA-D28C7E1C3E29}" srcOrd="0" destOrd="0" presId="urn:microsoft.com/office/officeart/2011/layout/RadialPictureList"/>
    <dgm:cxn modelId="{48FC4709-D3CB-4A76-99F9-2D34600DA8BD}" type="presParOf" srcId="{66774D54-7907-4BF0-9E7C-D8948EBC4706}" destId="{65DAD61F-653A-47DE-8A89-3E8A514B7C2E}" srcOrd="7" destOrd="0" presId="urn:microsoft.com/office/officeart/2011/layout/RadialPictureList"/>
    <dgm:cxn modelId="{13C2A487-AC7F-4608-B934-6ED09C127BE2}" type="presParOf" srcId="{66774D54-7907-4BF0-9E7C-D8948EBC4706}" destId="{E489AA62-C2E0-4959-94E6-683D2D817369}" srcOrd="8" destOrd="0" presId="urn:microsoft.com/office/officeart/2011/layout/RadialPictureList"/>
    <dgm:cxn modelId="{5C1F2CBF-4FE1-46DD-8236-963EEEB304A4}" type="presParOf" srcId="{E489AA62-C2E0-4959-94E6-683D2D817369}" destId="{22AA9122-9746-4E89-AAD4-68B8A3E5DF64}" srcOrd="0" destOrd="0" presId="urn:microsoft.com/office/officeart/2011/layout/RadialPictureList"/>
    <dgm:cxn modelId="{674574AB-BB8B-437D-9255-EEAD7473A17D}" type="presParOf" srcId="{66774D54-7907-4BF0-9E7C-D8948EBC4706}" destId="{AA7B1A9F-7F0C-44E9-A081-4C5A91CC4F27}" srcOrd="9"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36F09C0-1F8B-4A37-8030-DE66E14DCF6B}" type="doc">
      <dgm:prSet loTypeId="urn:microsoft.com/office/officeart/2011/layout/RadialPictureList" loCatId="picture" qsTypeId="urn:microsoft.com/office/officeart/2005/8/quickstyle/simple2" qsCatId="simple" csTypeId="urn:microsoft.com/office/officeart/2005/8/colors/accent1_2" csCatId="accent1" phldr="1"/>
      <dgm:spPr/>
      <dgm:t>
        <a:bodyPr/>
        <a:lstStyle/>
        <a:p>
          <a:endParaRPr lang="en-US"/>
        </a:p>
      </dgm:t>
    </dgm:pt>
    <dgm:pt modelId="{D59560DC-8548-4DEC-9274-854EDF6F1909}">
      <dgm:prSet phldrT="[Text]" custT="1"/>
      <dgm:spPr/>
      <dgm:t>
        <a:bodyPr/>
        <a:lstStyle/>
        <a:p>
          <a:r>
            <a:rPr lang="vi-VN" sz="2000" dirty="0">
              <a:solidFill>
                <a:srgbClr val="243878"/>
              </a:solidFill>
              <a:latin typeface="Times New Roman" panose="02020603050405020304" pitchFamily="18" charset="0"/>
              <a:cs typeface="Times New Roman" panose="02020603050405020304" pitchFamily="18" charset="0"/>
            </a:rPr>
            <a:t>Phát huy lợi thế, </a:t>
          </a:r>
          <a:r>
            <a:rPr lang="en-US" sz="2000" dirty="0" err="1">
              <a:solidFill>
                <a:srgbClr val="243878"/>
              </a:solidFill>
              <a:latin typeface="Times New Roman" panose="02020603050405020304" pitchFamily="18" charset="0"/>
              <a:cs typeface="Times New Roman" panose="02020603050405020304" pitchFamily="18" charset="0"/>
            </a:rPr>
            <a:t>huy</a:t>
          </a:r>
          <a:r>
            <a:rPr lang="en-US" sz="2000" dirty="0">
              <a:solidFill>
                <a:srgbClr val="243878"/>
              </a:solidFill>
              <a:latin typeface="Times New Roman" panose="02020603050405020304" pitchFamily="18" charset="0"/>
              <a:cs typeface="Times New Roman" panose="02020603050405020304" pitchFamily="18" charset="0"/>
            </a:rPr>
            <a:t> </a:t>
          </a:r>
          <a:r>
            <a:rPr lang="en-US" sz="2000" dirty="0" err="1">
              <a:solidFill>
                <a:srgbClr val="243878"/>
              </a:solidFill>
              <a:latin typeface="Times New Roman" panose="02020603050405020304" pitchFamily="18" charset="0"/>
              <a:cs typeface="Times New Roman" panose="02020603050405020304" pitchFamily="18" charset="0"/>
            </a:rPr>
            <a:t>động</a:t>
          </a:r>
          <a:r>
            <a:rPr lang="en-US" sz="2000" dirty="0">
              <a:solidFill>
                <a:srgbClr val="243878"/>
              </a:solidFill>
              <a:latin typeface="Times New Roman" panose="02020603050405020304" pitchFamily="18" charset="0"/>
              <a:cs typeface="Times New Roman" panose="02020603050405020304" pitchFamily="18" charset="0"/>
            </a:rPr>
            <a:t> </a:t>
          </a:r>
          <a:r>
            <a:rPr lang="vi-VN" sz="2000" dirty="0">
              <a:solidFill>
                <a:srgbClr val="243878"/>
              </a:solidFill>
              <a:latin typeface="Times New Roman" panose="02020603050405020304" pitchFamily="18" charset="0"/>
              <a:cs typeface="Times New Roman" panose="02020603050405020304" pitchFamily="18" charset="0"/>
            </a:rPr>
            <a:t>các nguồn lực tự nhiên và khoa học công nghệ, đổi mới sáng tạo</a:t>
          </a:r>
          <a:endParaRPr lang="en-US" sz="2000" dirty="0">
            <a:solidFill>
              <a:srgbClr val="243878"/>
            </a:solidFill>
            <a:latin typeface="Times New Roman" panose="02020603050405020304" pitchFamily="18" charset="0"/>
            <a:cs typeface="Times New Roman" panose="02020603050405020304" pitchFamily="18" charset="0"/>
          </a:endParaRPr>
        </a:p>
      </dgm:t>
    </dgm:pt>
    <dgm:pt modelId="{2B55BB03-FC0A-4ADD-9891-3DDB4E236E55}" type="parTrans" cxnId="{743BEBDA-B09C-4B29-A990-4E70F4D19F5A}">
      <dgm:prSet/>
      <dgm:spPr/>
      <dgm:t>
        <a:bodyPr/>
        <a:lstStyle/>
        <a:p>
          <a:endParaRPr lang="en-US">
            <a:latin typeface="Times New Roman" panose="02020603050405020304" pitchFamily="18" charset="0"/>
            <a:cs typeface="Times New Roman" panose="02020603050405020304" pitchFamily="18" charset="0"/>
          </a:endParaRPr>
        </a:p>
      </dgm:t>
    </dgm:pt>
    <dgm:pt modelId="{1A812B8F-27DF-4575-811C-8147E6053792}" type="sibTrans" cxnId="{743BEBDA-B09C-4B29-A990-4E70F4D19F5A}">
      <dgm:prSet/>
      <dgm:spPr/>
      <dgm:t>
        <a:bodyPr/>
        <a:lstStyle/>
        <a:p>
          <a:endParaRPr lang="en-US">
            <a:latin typeface="Times New Roman" panose="02020603050405020304" pitchFamily="18" charset="0"/>
            <a:cs typeface="Times New Roman" panose="02020603050405020304" pitchFamily="18" charset="0"/>
          </a:endParaRPr>
        </a:p>
      </dgm:t>
    </dgm:pt>
    <dgm:pt modelId="{E3E2ED6E-2B2E-4761-A2AB-335620A97F50}">
      <dgm:prSet phldrT="[Text]" custT="1"/>
      <dgm:spPr/>
      <dgm:t>
        <a:bodyPr/>
        <a:lstStyle/>
        <a:p>
          <a:pPr algn="just"/>
          <a:r>
            <a:rPr lang="vi-VN" sz="2000" b="1" dirty="0">
              <a:solidFill>
                <a:srgbClr val="FF0000"/>
              </a:solidFill>
              <a:latin typeface="Times New Roman" panose="02020603050405020304" pitchFamily="18" charset="0"/>
              <a:cs typeface="Times New Roman" panose="02020603050405020304" pitchFamily="18" charset="0"/>
            </a:rPr>
            <a:t>Chuyển từ tư duy “sản xuất nông nghiệp” sang “kinh tế nông nghiệp”, tích hợp đa giá trị vào sản phẩm</a:t>
          </a:r>
          <a:endParaRPr lang="en-US" sz="2000" b="1" dirty="0">
            <a:solidFill>
              <a:srgbClr val="FF0000"/>
            </a:solidFill>
            <a:latin typeface="Times New Roman" panose="02020603050405020304" pitchFamily="18" charset="0"/>
            <a:cs typeface="Times New Roman" panose="02020603050405020304" pitchFamily="18" charset="0"/>
          </a:endParaRPr>
        </a:p>
      </dgm:t>
    </dgm:pt>
    <dgm:pt modelId="{00CDFFFF-C637-45A9-89AE-D5F2C7D3AF19}" type="parTrans" cxnId="{5DE16756-9FEE-4877-8199-DF049A02D575}">
      <dgm:prSet/>
      <dgm:spPr/>
      <dgm:t>
        <a:bodyPr/>
        <a:lstStyle/>
        <a:p>
          <a:endParaRPr lang="en-US">
            <a:latin typeface="Times New Roman" panose="02020603050405020304" pitchFamily="18" charset="0"/>
            <a:cs typeface="Times New Roman" panose="02020603050405020304" pitchFamily="18" charset="0"/>
          </a:endParaRPr>
        </a:p>
      </dgm:t>
    </dgm:pt>
    <dgm:pt modelId="{1DE0245B-D08D-4819-9043-0DB7A7CD4CAB}" type="sibTrans" cxnId="{5DE16756-9FEE-4877-8199-DF049A02D575}">
      <dgm:prSet/>
      <dgm:spPr/>
      <dgm:t>
        <a:bodyPr/>
        <a:lstStyle/>
        <a:p>
          <a:endParaRPr lang="en-US">
            <a:latin typeface="Times New Roman" panose="02020603050405020304" pitchFamily="18" charset="0"/>
            <a:cs typeface="Times New Roman" panose="02020603050405020304" pitchFamily="18" charset="0"/>
          </a:endParaRPr>
        </a:p>
      </dgm:t>
    </dgm:pt>
    <dgm:pt modelId="{79B42407-2A32-43C8-AEE0-D4C0D65E695B}">
      <dgm:prSet phldrT="[Text]" custT="1"/>
      <dgm:spPr/>
      <dgm:t>
        <a:bodyPr/>
        <a:lstStyle/>
        <a:p>
          <a:r>
            <a:rPr lang="vi-VN" sz="2000" dirty="0">
              <a:solidFill>
                <a:srgbClr val="243878"/>
              </a:solidFill>
              <a:latin typeface="Times New Roman" panose="02020603050405020304" pitchFamily="18" charset="0"/>
              <a:cs typeface="Times New Roman" panose="02020603050405020304" pitchFamily="18" charset="0"/>
            </a:rPr>
            <a:t>Sản xuất NN</a:t>
          </a:r>
          <a:r>
            <a:rPr lang="en-US" sz="2000" dirty="0">
              <a:solidFill>
                <a:srgbClr val="243878"/>
              </a:solidFill>
              <a:latin typeface="Times New Roman" panose="02020603050405020304" pitchFamily="18" charset="0"/>
              <a:cs typeface="Times New Roman" panose="02020603050405020304" pitchFamily="18" charset="0"/>
            </a:rPr>
            <a:t> </a:t>
          </a:r>
          <a:r>
            <a:rPr lang="vi-VN" sz="2000" dirty="0">
              <a:solidFill>
                <a:srgbClr val="243878"/>
              </a:solidFill>
              <a:latin typeface="Times New Roman" panose="02020603050405020304" pitchFamily="18" charset="0"/>
              <a:cs typeface="Times New Roman" panose="02020603050405020304" pitchFamily="18" charset="0"/>
            </a:rPr>
            <a:t>có trách nhiệm, </a:t>
          </a:r>
          <a:r>
            <a:rPr lang="en-US" sz="2000" dirty="0" err="1">
              <a:solidFill>
                <a:srgbClr val="243878"/>
              </a:solidFill>
              <a:latin typeface="Times New Roman" panose="02020603050405020304" pitchFamily="18" charset="0"/>
              <a:cs typeface="Times New Roman" panose="02020603050405020304" pitchFamily="18" charset="0"/>
            </a:rPr>
            <a:t>kết</a:t>
          </a:r>
          <a:r>
            <a:rPr lang="en-US" sz="2000" dirty="0">
              <a:solidFill>
                <a:srgbClr val="243878"/>
              </a:solidFill>
              <a:latin typeface="Times New Roman" panose="02020603050405020304" pitchFamily="18" charset="0"/>
              <a:cs typeface="Times New Roman" panose="02020603050405020304" pitchFamily="18" charset="0"/>
            </a:rPr>
            <a:t> </a:t>
          </a:r>
          <a:r>
            <a:rPr lang="en-US" sz="2000" dirty="0" err="1">
              <a:solidFill>
                <a:srgbClr val="243878"/>
              </a:solidFill>
              <a:latin typeface="Times New Roman" panose="02020603050405020304" pitchFamily="18" charset="0"/>
              <a:cs typeface="Times New Roman" panose="02020603050405020304" pitchFamily="18" charset="0"/>
            </a:rPr>
            <a:t>nối</a:t>
          </a:r>
          <a:r>
            <a:rPr lang="en-US" sz="2000" dirty="0">
              <a:solidFill>
                <a:srgbClr val="243878"/>
              </a:solidFill>
              <a:latin typeface="Times New Roman" panose="02020603050405020304" pitchFamily="18" charset="0"/>
              <a:cs typeface="Times New Roman" panose="02020603050405020304" pitchFamily="18" charset="0"/>
            </a:rPr>
            <a:t>, </a:t>
          </a:r>
          <a:r>
            <a:rPr lang="vi-VN" sz="2000" dirty="0">
              <a:solidFill>
                <a:srgbClr val="243878"/>
              </a:solidFill>
              <a:latin typeface="Times New Roman" panose="02020603050405020304" pitchFamily="18" charset="0"/>
              <a:cs typeface="Times New Roman" panose="02020603050405020304" pitchFamily="18" charset="0"/>
            </a:rPr>
            <a:t>hiện đại, hiệu quả và bền vững </a:t>
          </a:r>
          <a:endParaRPr lang="en-US" sz="2000" dirty="0">
            <a:solidFill>
              <a:srgbClr val="243878"/>
            </a:solidFill>
            <a:latin typeface="Times New Roman" panose="02020603050405020304" pitchFamily="18" charset="0"/>
            <a:cs typeface="Times New Roman" panose="02020603050405020304" pitchFamily="18" charset="0"/>
          </a:endParaRPr>
        </a:p>
      </dgm:t>
    </dgm:pt>
    <dgm:pt modelId="{552B7DD6-5880-4AAF-BE74-9973A66E5324}" type="parTrans" cxnId="{9D0690E8-3224-40CA-B170-1C8D958E5190}">
      <dgm:prSet/>
      <dgm:spPr/>
      <dgm:t>
        <a:bodyPr/>
        <a:lstStyle/>
        <a:p>
          <a:endParaRPr lang="en-US">
            <a:latin typeface="Times New Roman" panose="02020603050405020304" pitchFamily="18" charset="0"/>
            <a:cs typeface="Times New Roman" panose="02020603050405020304" pitchFamily="18" charset="0"/>
          </a:endParaRPr>
        </a:p>
      </dgm:t>
    </dgm:pt>
    <dgm:pt modelId="{8C93D55A-7C6D-4451-A9E3-8AA65B26F1C9}" type="sibTrans" cxnId="{9D0690E8-3224-40CA-B170-1C8D958E5190}">
      <dgm:prSet/>
      <dgm:spPr/>
      <dgm:t>
        <a:bodyPr/>
        <a:lstStyle/>
        <a:p>
          <a:endParaRPr lang="en-US">
            <a:latin typeface="Times New Roman" panose="02020603050405020304" pitchFamily="18" charset="0"/>
            <a:cs typeface="Times New Roman" panose="02020603050405020304" pitchFamily="18" charset="0"/>
          </a:endParaRPr>
        </a:p>
      </dgm:t>
    </dgm:pt>
    <dgm:pt modelId="{36D882F4-8AD8-4781-AF65-53335E7F0D74}">
      <dgm:prSet phldrT="[Text]" custT="1"/>
      <dgm:spPr>
        <a:solidFill>
          <a:schemeClr val="tx2">
            <a:lumMod val="60000"/>
            <a:lumOff val="40000"/>
          </a:schemeClr>
        </a:solidFill>
      </dgm:spPr>
      <dgm:t>
        <a:bodyPr/>
        <a:lstStyle/>
        <a:p>
          <a:pPr>
            <a:buNone/>
          </a:pPr>
          <a:endParaRPr lang="en-US" sz="2000" b="1" dirty="0">
            <a:latin typeface="Times New Roman" panose="02020603050405020304" pitchFamily="18" charset="0"/>
            <a:cs typeface="Times New Roman" panose="02020603050405020304" pitchFamily="18" charset="0"/>
          </a:endParaRPr>
        </a:p>
      </dgm:t>
    </dgm:pt>
    <dgm:pt modelId="{B2399F07-0EA8-400E-98CC-2162FE930A2F}" type="sibTrans" cxnId="{A212DB0D-FF60-4B42-89C4-E520EFED8A6B}">
      <dgm:prSet/>
      <dgm:spPr/>
      <dgm:t>
        <a:bodyPr/>
        <a:lstStyle/>
        <a:p>
          <a:endParaRPr lang="en-US">
            <a:latin typeface="Times New Roman" panose="02020603050405020304" pitchFamily="18" charset="0"/>
            <a:cs typeface="Times New Roman" panose="02020603050405020304" pitchFamily="18" charset="0"/>
          </a:endParaRPr>
        </a:p>
      </dgm:t>
    </dgm:pt>
    <dgm:pt modelId="{26AB71FC-47F1-4A2B-81F2-E8B564C1ADF0}" type="parTrans" cxnId="{A212DB0D-FF60-4B42-89C4-E520EFED8A6B}">
      <dgm:prSet/>
      <dgm:spPr/>
      <dgm:t>
        <a:bodyPr/>
        <a:lstStyle/>
        <a:p>
          <a:endParaRPr lang="en-US">
            <a:latin typeface="Times New Roman" panose="02020603050405020304" pitchFamily="18" charset="0"/>
            <a:cs typeface="Times New Roman" panose="02020603050405020304" pitchFamily="18" charset="0"/>
          </a:endParaRPr>
        </a:p>
      </dgm:t>
    </dgm:pt>
    <dgm:pt modelId="{F22B89D0-6650-47D2-8C75-7BEB4A59B9BB}" type="pres">
      <dgm:prSet presAssocID="{736F09C0-1F8B-4A37-8030-DE66E14DCF6B}" presName="Name0" presStyleCnt="0">
        <dgm:presLayoutVars>
          <dgm:chMax val="1"/>
          <dgm:chPref val="1"/>
          <dgm:dir/>
          <dgm:resizeHandles/>
        </dgm:presLayoutVars>
      </dgm:prSet>
      <dgm:spPr/>
    </dgm:pt>
    <dgm:pt modelId="{DADA2D51-E040-427D-A073-7D834F8667E7}" type="pres">
      <dgm:prSet presAssocID="{36D882F4-8AD8-4781-AF65-53335E7F0D74}" presName="Parent" presStyleLbl="node1" presStyleIdx="0" presStyleCnt="2" custScaleX="135443" custScaleY="135600" custLinFactNeighborX="-23585">
        <dgm:presLayoutVars>
          <dgm:chMax val="4"/>
          <dgm:chPref val="3"/>
        </dgm:presLayoutVars>
      </dgm:prSet>
      <dgm:spPr/>
    </dgm:pt>
    <dgm:pt modelId="{23C883D2-A8EB-4EBA-8F0C-43C27DDCC983}" type="pres">
      <dgm:prSet presAssocID="{D59560DC-8548-4DEC-9274-854EDF6F1909}" presName="Accent" presStyleLbl="node1" presStyleIdx="1" presStyleCnt="2"/>
      <dgm:spPr/>
    </dgm:pt>
    <dgm:pt modelId="{47438A62-52A8-4F4D-B066-8917C2BDE82D}" type="pres">
      <dgm:prSet presAssocID="{D59560DC-8548-4DEC-9274-854EDF6F1909}" presName="Image1" presStyleLbl="fgImgPlace1" presStyleIdx="0" presStyleCnt="3"/>
      <dgm:spPr>
        <a:blipFill rotWithShape="1">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dgm:spPr>
    </dgm:pt>
    <dgm:pt modelId="{CEC1F402-9972-459F-B5D5-44EFBFD2A12D}" type="pres">
      <dgm:prSet presAssocID="{D59560DC-8548-4DEC-9274-854EDF6F1909}" presName="Child1" presStyleLbl="revTx" presStyleIdx="0" presStyleCnt="3" custScaleX="240703" custLinFactNeighborX="72838" custLinFactNeighborY="-4838">
        <dgm:presLayoutVars>
          <dgm:chMax val="0"/>
          <dgm:chPref val="0"/>
          <dgm:bulletEnabled val="1"/>
        </dgm:presLayoutVars>
      </dgm:prSet>
      <dgm:spPr/>
    </dgm:pt>
    <dgm:pt modelId="{7D134505-9269-4E97-A20C-7A36CFF2F7CF}" type="pres">
      <dgm:prSet presAssocID="{E3E2ED6E-2B2E-4761-A2AB-335620A97F50}" presName="Image2" presStyleCnt="0"/>
      <dgm:spPr/>
    </dgm:pt>
    <dgm:pt modelId="{058930DA-26F2-4144-854F-277E1F55CB49}" type="pres">
      <dgm:prSet presAssocID="{E3E2ED6E-2B2E-4761-A2AB-335620A97F50}"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1000" b="-11000"/>
          </a:stretch>
        </a:blipFill>
      </dgm:spPr>
    </dgm:pt>
    <dgm:pt modelId="{FB64FFF7-D9D7-45D6-80DC-8B85D119418C}" type="pres">
      <dgm:prSet presAssocID="{E3E2ED6E-2B2E-4761-A2AB-335620A97F50}" presName="Child2" presStyleLbl="revTx" presStyleIdx="1" presStyleCnt="3" custScaleX="210167" custLinFactNeighborX="53943" custLinFactNeighborY="-968">
        <dgm:presLayoutVars>
          <dgm:chMax val="0"/>
          <dgm:chPref val="0"/>
          <dgm:bulletEnabled val="1"/>
        </dgm:presLayoutVars>
      </dgm:prSet>
      <dgm:spPr/>
    </dgm:pt>
    <dgm:pt modelId="{1BD17635-D2C2-4011-857C-FED65A9D992E}" type="pres">
      <dgm:prSet presAssocID="{79B42407-2A32-43C8-AEE0-D4C0D65E695B}" presName="Image3" presStyleCnt="0"/>
      <dgm:spPr/>
    </dgm:pt>
    <dgm:pt modelId="{3931DAE8-D2ED-4070-8835-B8B1A68FEC03}" type="pres">
      <dgm:prSet presAssocID="{79B42407-2A32-43C8-AEE0-D4C0D65E695B}" presName="Image" presStyleLbl="fgImgPlace1" presStyleIdx="2" presStyleCnt="3"/>
      <dgm:spPr>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dgm:spPr>
    </dgm:pt>
    <dgm:pt modelId="{9718DBFC-8EF3-4112-8A69-C297C126D2C7}" type="pres">
      <dgm:prSet presAssocID="{79B42407-2A32-43C8-AEE0-D4C0D65E695B}" presName="Child3" presStyleLbl="revTx" presStyleIdx="2" presStyleCnt="3" custScaleX="256379" custLinFactNeighborX="77596" custLinFactNeighborY="1935">
        <dgm:presLayoutVars>
          <dgm:chMax val="0"/>
          <dgm:chPref val="0"/>
          <dgm:bulletEnabled val="1"/>
        </dgm:presLayoutVars>
      </dgm:prSet>
      <dgm:spPr/>
    </dgm:pt>
  </dgm:ptLst>
  <dgm:cxnLst>
    <dgm:cxn modelId="{3E9B9200-2CB2-4006-AA24-AC9D6EBD91E8}" type="presOf" srcId="{D59560DC-8548-4DEC-9274-854EDF6F1909}" destId="{CEC1F402-9972-459F-B5D5-44EFBFD2A12D}" srcOrd="0" destOrd="0" presId="urn:microsoft.com/office/officeart/2011/layout/RadialPictureList"/>
    <dgm:cxn modelId="{A212DB0D-FF60-4B42-89C4-E520EFED8A6B}" srcId="{736F09C0-1F8B-4A37-8030-DE66E14DCF6B}" destId="{36D882F4-8AD8-4781-AF65-53335E7F0D74}" srcOrd="0" destOrd="0" parTransId="{26AB71FC-47F1-4A2B-81F2-E8B564C1ADF0}" sibTransId="{B2399F07-0EA8-400E-98CC-2162FE930A2F}"/>
    <dgm:cxn modelId="{5DE16756-9FEE-4877-8199-DF049A02D575}" srcId="{36D882F4-8AD8-4781-AF65-53335E7F0D74}" destId="{E3E2ED6E-2B2E-4761-A2AB-335620A97F50}" srcOrd="1" destOrd="0" parTransId="{00CDFFFF-C637-45A9-89AE-D5F2C7D3AF19}" sibTransId="{1DE0245B-D08D-4819-9043-0DB7A7CD4CAB}"/>
    <dgm:cxn modelId="{FD7DEBC4-2875-4711-B82D-E88D3409A228}" type="presOf" srcId="{79B42407-2A32-43C8-AEE0-D4C0D65E695B}" destId="{9718DBFC-8EF3-4112-8A69-C297C126D2C7}" srcOrd="0" destOrd="0" presId="urn:microsoft.com/office/officeart/2011/layout/RadialPictureList"/>
    <dgm:cxn modelId="{9CA571C7-82CB-4A71-9A5B-06F41A827384}" type="presOf" srcId="{36D882F4-8AD8-4781-AF65-53335E7F0D74}" destId="{DADA2D51-E040-427D-A073-7D834F8667E7}" srcOrd="0" destOrd="0" presId="urn:microsoft.com/office/officeart/2011/layout/RadialPictureList"/>
    <dgm:cxn modelId="{16E772CF-C9DD-4389-88CD-8DC1EEB04AA9}" type="presOf" srcId="{736F09C0-1F8B-4A37-8030-DE66E14DCF6B}" destId="{F22B89D0-6650-47D2-8C75-7BEB4A59B9BB}" srcOrd="0" destOrd="0" presId="urn:microsoft.com/office/officeart/2011/layout/RadialPictureList"/>
    <dgm:cxn modelId="{743BEBDA-B09C-4B29-A990-4E70F4D19F5A}" srcId="{36D882F4-8AD8-4781-AF65-53335E7F0D74}" destId="{D59560DC-8548-4DEC-9274-854EDF6F1909}" srcOrd="0" destOrd="0" parTransId="{2B55BB03-FC0A-4ADD-9891-3DDB4E236E55}" sibTransId="{1A812B8F-27DF-4575-811C-8147E6053792}"/>
    <dgm:cxn modelId="{9D0690E8-3224-40CA-B170-1C8D958E5190}" srcId="{36D882F4-8AD8-4781-AF65-53335E7F0D74}" destId="{79B42407-2A32-43C8-AEE0-D4C0D65E695B}" srcOrd="2" destOrd="0" parTransId="{552B7DD6-5880-4AAF-BE74-9973A66E5324}" sibTransId="{8C93D55A-7C6D-4451-A9E3-8AA65B26F1C9}"/>
    <dgm:cxn modelId="{92A4F8EB-6A78-4EE1-9920-916973C748B0}" type="presOf" srcId="{E3E2ED6E-2B2E-4761-A2AB-335620A97F50}" destId="{FB64FFF7-D9D7-45D6-80DC-8B85D119418C}" srcOrd="0" destOrd="0" presId="urn:microsoft.com/office/officeart/2011/layout/RadialPictureList"/>
    <dgm:cxn modelId="{81AA61DF-891F-4214-9898-567335658310}" type="presParOf" srcId="{F22B89D0-6650-47D2-8C75-7BEB4A59B9BB}" destId="{DADA2D51-E040-427D-A073-7D834F8667E7}" srcOrd="0" destOrd="0" presId="urn:microsoft.com/office/officeart/2011/layout/RadialPictureList"/>
    <dgm:cxn modelId="{94701971-3E1C-4119-A4E0-394DE2FA9272}" type="presParOf" srcId="{F22B89D0-6650-47D2-8C75-7BEB4A59B9BB}" destId="{23C883D2-A8EB-4EBA-8F0C-43C27DDCC983}" srcOrd="1" destOrd="0" presId="urn:microsoft.com/office/officeart/2011/layout/RadialPictureList"/>
    <dgm:cxn modelId="{BD52005C-5AF1-4916-BDA5-562F436D0AE4}" type="presParOf" srcId="{F22B89D0-6650-47D2-8C75-7BEB4A59B9BB}" destId="{47438A62-52A8-4F4D-B066-8917C2BDE82D}" srcOrd="2" destOrd="0" presId="urn:microsoft.com/office/officeart/2011/layout/RadialPictureList"/>
    <dgm:cxn modelId="{60212366-72F7-449E-8A16-A3A312FAD216}" type="presParOf" srcId="{F22B89D0-6650-47D2-8C75-7BEB4A59B9BB}" destId="{CEC1F402-9972-459F-B5D5-44EFBFD2A12D}" srcOrd="3" destOrd="0" presId="urn:microsoft.com/office/officeart/2011/layout/RadialPictureList"/>
    <dgm:cxn modelId="{C4566848-06DD-4678-8957-12059D4A0AFE}" type="presParOf" srcId="{F22B89D0-6650-47D2-8C75-7BEB4A59B9BB}" destId="{7D134505-9269-4E97-A20C-7A36CFF2F7CF}" srcOrd="4" destOrd="0" presId="urn:microsoft.com/office/officeart/2011/layout/RadialPictureList"/>
    <dgm:cxn modelId="{80573E63-511E-418D-98E8-AEBBE8BC74BF}" type="presParOf" srcId="{7D134505-9269-4E97-A20C-7A36CFF2F7CF}" destId="{058930DA-26F2-4144-854F-277E1F55CB49}" srcOrd="0" destOrd="0" presId="urn:microsoft.com/office/officeart/2011/layout/RadialPictureList"/>
    <dgm:cxn modelId="{F29180C1-EFFA-48EA-BB32-F9F679A11C96}" type="presParOf" srcId="{F22B89D0-6650-47D2-8C75-7BEB4A59B9BB}" destId="{FB64FFF7-D9D7-45D6-80DC-8B85D119418C}" srcOrd="5" destOrd="0" presId="urn:microsoft.com/office/officeart/2011/layout/RadialPictureList"/>
    <dgm:cxn modelId="{154F0150-3FD5-446D-8EDE-48AFC22645EA}" type="presParOf" srcId="{F22B89D0-6650-47D2-8C75-7BEB4A59B9BB}" destId="{1BD17635-D2C2-4011-857C-FED65A9D992E}" srcOrd="6" destOrd="0" presId="urn:microsoft.com/office/officeart/2011/layout/RadialPictureList"/>
    <dgm:cxn modelId="{64F1F90F-9268-4D80-8CF3-A09A2A26EFCF}" type="presParOf" srcId="{1BD17635-D2C2-4011-857C-FED65A9D992E}" destId="{3931DAE8-D2ED-4070-8835-B8B1A68FEC03}" srcOrd="0" destOrd="0" presId="urn:microsoft.com/office/officeart/2011/layout/RadialPictureList"/>
    <dgm:cxn modelId="{65BD2922-254D-4020-A082-015E63FAB834}" type="presParOf" srcId="{F22B89D0-6650-47D2-8C75-7BEB4A59B9BB}" destId="{9718DBFC-8EF3-4112-8A69-C297C126D2C7}" srcOrd="7" destOrd="0" presId="urn:microsoft.com/office/officeart/2011/layout/RadialPictur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CACD79E-E968-4E7F-853F-783BB66A98BE}">
      <dsp:nvSpPr>
        <dsp:cNvPr id="0" name=""/>
        <dsp:cNvSpPr/>
      </dsp:nvSpPr>
      <dsp:spPr>
        <a:xfrm>
          <a:off x="0" y="0"/>
          <a:ext cx="5724904" cy="5221356"/>
        </a:xfrm>
        <a:prstGeom prst="triangle">
          <a:avLst/>
        </a:prstGeom>
        <a:solidFill>
          <a:srgbClr val="0099CC"/>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A8F1A2A-7702-468F-BFA8-6C2D3C4A3E07}">
      <dsp:nvSpPr>
        <dsp:cNvPr id="0" name=""/>
        <dsp:cNvSpPr/>
      </dsp:nvSpPr>
      <dsp:spPr>
        <a:xfrm>
          <a:off x="2951135" y="596387"/>
          <a:ext cx="9081824" cy="185602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n-US" sz="1900" b="1" kern="1200" dirty="0" err="1">
              <a:latin typeface="Times New Roman" panose="02020603050405020304" pitchFamily="18" charset="0"/>
              <a:cs typeface="Times New Roman" panose="02020603050405020304" pitchFamily="18" charset="0"/>
            </a:rPr>
            <a:t>Đến</a:t>
          </a:r>
          <a:r>
            <a:rPr lang="en-US" sz="1900" b="1" kern="1200" dirty="0">
              <a:latin typeface="Times New Roman" panose="02020603050405020304" pitchFamily="18" charset="0"/>
              <a:cs typeface="Times New Roman" panose="02020603050405020304" pitchFamily="18" charset="0"/>
            </a:rPr>
            <a:t> </a:t>
          </a:r>
          <a:r>
            <a:rPr lang="en-US" sz="1900" b="1" kern="1200" dirty="0" err="1">
              <a:latin typeface="Times New Roman" panose="02020603050405020304" pitchFamily="18" charset="0"/>
              <a:cs typeface="Times New Roman" panose="02020603050405020304" pitchFamily="18" charset="0"/>
            </a:rPr>
            <a:t>hết</a:t>
          </a:r>
          <a:r>
            <a:rPr lang="en-US" sz="1900" b="1" kern="1200" dirty="0">
              <a:latin typeface="Times New Roman" panose="02020603050405020304" pitchFamily="18" charset="0"/>
              <a:cs typeface="Times New Roman" panose="02020603050405020304" pitchFamily="18" charset="0"/>
            </a:rPr>
            <a:t> </a:t>
          </a:r>
          <a:r>
            <a:rPr lang="en-US" sz="1900" b="1" kern="1200" dirty="0" err="1">
              <a:latin typeface="Times New Roman" panose="02020603050405020304" pitchFamily="18" charset="0"/>
              <a:cs typeface="Times New Roman" panose="02020603050405020304" pitchFamily="18" charset="0"/>
            </a:rPr>
            <a:t>năm</a:t>
          </a:r>
          <a:r>
            <a:rPr lang="en-US" sz="1900" b="1" kern="1200" dirty="0">
              <a:latin typeface="Times New Roman" panose="02020603050405020304" pitchFamily="18" charset="0"/>
              <a:cs typeface="Times New Roman" panose="02020603050405020304" pitchFamily="18" charset="0"/>
            </a:rPr>
            <a:t> 2019,</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chuẩn</a:t>
          </a:r>
          <a:r>
            <a:rPr lang="en-US" sz="1900" kern="1200" dirty="0">
              <a:latin typeface="Times New Roman" panose="02020603050405020304" pitchFamily="18" charset="0"/>
              <a:cs typeface="Times New Roman" panose="02020603050405020304" pitchFamily="18" charset="0"/>
            </a:rPr>
            <a:t> NTM </a:t>
          </a:r>
          <a:r>
            <a:rPr lang="en-US" sz="1900" kern="1200" dirty="0" err="1">
              <a:latin typeface="Times New Roman" panose="02020603050405020304" pitchFamily="18" charset="0"/>
              <a:cs typeface="Times New Roman" panose="02020603050405020304" pitchFamily="18" charset="0"/>
            </a:rPr>
            <a:t>đạt</a:t>
          </a:r>
          <a:r>
            <a:rPr lang="en-US" sz="1900" kern="1200" dirty="0">
              <a:latin typeface="Times New Roman" panose="02020603050405020304" pitchFamily="18" charset="0"/>
              <a:cs typeface="Times New Roman" panose="02020603050405020304" pitchFamily="18" charset="0"/>
            </a:rPr>
            <a:t> 52,4% - </a:t>
          </a:r>
          <a:r>
            <a:rPr lang="en-US" sz="1900" kern="1200" dirty="0" err="1">
              <a:latin typeface="Times New Roman" panose="02020603050405020304" pitchFamily="18" charset="0"/>
              <a:cs typeface="Times New Roman" panose="02020603050405020304" pitchFamily="18" charset="0"/>
            </a:rPr>
            <a:t>vượt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mục</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tiêu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đề</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ra</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trước</a:t>
          </a:r>
          <a:r>
            <a:rPr lang="en-US" sz="1900" kern="1200" dirty="0">
              <a:latin typeface="Times New Roman" panose="02020603050405020304" pitchFamily="18" charset="0"/>
              <a:cs typeface="Times New Roman" panose="02020603050405020304" pitchFamily="18" charset="0"/>
            </a:rPr>
            <a:t> 1,5 </a:t>
          </a:r>
          <a:r>
            <a:rPr lang="en-US" sz="1900" kern="1200" dirty="0" err="1">
              <a:latin typeface="Times New Roman" panose="02020603050405020304" pitchFamily="18" charset="0"/>
              <a:cs typeface="Times New Roman" panose="02020603050405020304" pitchFamily="18" charset="0"/>
            </a:rPr>
            <a:t>năm</a:t>
          </a:r>
          <a:endParaRPr lang="vi-VN" sz="1900" kern="1200" dirty="0">
            <a:latin typeface="Times New Roman" panose="02020603050405020304" pitchFamily="18" charset="0"/>
            <a:cs typeface="Times New Roman" panose="02020603050405020304" pitchFamily="18" charset="0"/>
          </a:endParaRPr>
        </a:p>
        <a:p>
          <a:pPr marL="0" lvl="0" indent="0" algn="l" defTabSz="844550">
            <a:lnSpc>
              <a:spcPct val="90000"/>
            </a:lnSpc>
            <a:spcBef>
              <a:spcPct val="0"/>
            </a:spcBef>
            <a:spcAft>
              <a:spcPct val="35000"/>
            </a:spcAft>
            <a:buNone/>
          </a:pPr>
          <a:r>
            <a:rPr lang="vi-VN" sz="1900" b="1" kern="1200" dirty="0">
              <a:latin typeface="Times New Roman" panose="02020603050405020304" pitchFamily="18" charset="0"/>
              <a:cs typeface="Times New Roman" panose="02020603050405020304" pitchFamily="18" charset="0"/>
            </a:rPr>
            <a:t>          </a:t>
          </a:r>
          <a:r>
            <a:rPr lang="en-US" sz="1900" b="1" kern="1200" dirty="0" err="1">
              <a:latin typeface="Times New Roman" panose="02020603050405020304" pitchFamily="18" charset="0"/>
              <a:cs typeface="Times New Roman" panose="02020603050405020304" pitchFamily="18" charset="0"/>
            </a:rPr>
            <a:t>Đến</a:t>
          </a:r>
          <a:r>
            <a:rPr lang="en-US" sz="1900" b="1" kern="1200" dirty="0">
              <a:latin typeface="Times New Roman" panose="02020603050405020304" pitchFamily="18" charset="0"/>
              <a:cs typeface="Times New Roman" panose="02020603050405020304" pitchFamily="18" charset="0"/>
            </a:rPr>
            <a:t> </a:t>
          </a:r>
          <a:r>
            <a:rPr lang="en-US" sz="1900" b="1" kern="1200" dirty="0" err="1">
              <a:latin typeface="Times New Roman" panose="02020603050405020304" pitchFamily="18" charset="0"/>
              <a:cs typeface="Times New Roman" panose="02020603050405020304" pitchFamily="18" charset="0"/>
            </a:rPr>
            <a:t>hết</a:t>
          </a:r>
          <a:r>
            <a:rPr lang="en-US" sz="1900" b="1" kern="1200" dirty="0">
              <a:latin typeface="Times New Roman" panose="02020603050405020304" pitchFamily="18" charset="0"/>
              <a:cs typeface="Times New Roman" panose="02020603050405020304" pitchFamily="18" charset="0"/>
            </a:rPr>
            <a:t> </a:t>
          </a:r>
          <a:r>
            <a:rPr lang="en-US" sz="1900" b="1" kern="1200" dirty="0" err="1">
              <a:latin typeface="Times New Roman" panose="02020603050405020304" pitchFamily="18" charset="0"/>
              <a:cs typeface="Times New Roman" panose="02020603050405020304" pitchFamily="18" charset="0"/>
            </a:rPr>
            <a:t>năm</a:t>
          </a:r>
          <a:r>
            <a:rPr lang="en-US" sz="1900" b="1" kern="1200" dirty="0">
              <a:latin typeface="Times New Roman" panose="02020603050405020304" pitchFamily="18" charset="0"/>
              <a:cs typeface="Times New Roman" panose="02020603050405020304" pitchFamily="18" charset="0"/>
            </a:rPr>
            <a:t> 202</a:t>
          </a:r>
          <a:r>
            <a:rPr lang="vi-VN" sz="1900" b="1" kern="1200" dirty="0">
              <a:latin typeface="Times New Roman" panose="02020603050405020304" pitchFamily="18" charset="0"/>
              <a:cs typeface="Times New Roman" panose="02020603050405020304" pitchFamily="18" charset="0"/>
            </a:rPr>
            <a:t>2</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số</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đạt</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chuẩn</a:t>
          </a:r>
          <a:r>
            <a:rPr lang="en-US" sz="1900" kern="1200" dirty="0">
              <a:latin typeface="Times New Roman" panose="02020603050405020304" pitchFamily="18" charset="0"/>
              <a:cs typeface="Times New Roman" panose="02020603050405020304" pitchFamily="18" charset="0"/>
            </a:rPr>
            <a:t> NTM </a:t>
          </a:r>
          <a:r>
            <a:rPr lang="en-US" sz="1900" kern="1200" dirty="0" err="1">
              <a:latin typeface="Times New Roman" panose="02020603050405020304" pitchFamily="18" charset="0"/>
              <a:cs typeface="Times New Roman" panose="02020603050405020304" pitchFamily="18" charset="0"/>
            </a:rPr>
            <a:t>đạt</a:t>
          </a:r>
          <a:r>
            <a:rPr lang="en-US" sz="1900" kern="1200" dirty="0">
              <a:latin typeface="Times New Roman" panose="02020603050405020304" pitchFamily="18" charset="0"/>
              <a:cs typeface="Times New Roman" panose="02020603050405020304" pitchFamily="18" charset="0"/>
            </a:rPr>
            <a:t> </a:t>
          </a:r>
          <a:r>
            <a:rPr lang="vi-VN" sz="1900" kern="1200" dirty="0">
              <a:latin typeface="Times New Roman" panose="02020603050405020304" pitchFamily="18" charset="0"/>
              <a:cs typeface="Times New Roman" panose="02020603050405020304" pitchFamily="18" charset="0"/>
            </a:rPr>
            <a:t>73</a:t>
          </a:r>
          <a:r>
            <a:rPr lang="en-US" sz="1900" kern="1200" dirty="0">
              <a:latin typeface="Times New Roman" panose="02020603050405020304" pitchFamily="18" charset="0"/>
              <a:cs typeface="Times New Roman" panose="02020603050405020304" pitchFamily="18" charset="0"/>
            </a:rPr>
            <a:t>%</a:t>
          </a:r>
          <a:endParaRPr lang="vi-VN" sz="1900" kern="1200" dirty="0">
            <a:latin typeface="Times New Roman" panose="02020603050405020304" pitchFamily="18" charset="0"/>
            <a:cs typeface="Times New Roman" panose="02020603050405020304" pitchFamily="18" charset="0"/>
          </a:endParaRPr>
        </a:p>
        <a:p>
          <a:pPr marL="0" lvl="0" indent="0" algn="l" defTabSz="844550">
            <a:lnSpc>
              <a:spcPct val="90000"/>
            </a:lnSpc>
            <a:spcBef>
              <a:spcPct val="0"/>
            </a:spcBef>
            <a:spcAft>
              <a:spcPct val="35000"/>
            </a:spcAft>
            <a:buNone/>
          </a:pPr>
          <a:r>
            <a:rPr lang="vi-VN" sz="1900" b="1" kern="1200" dirty="0">
              <a:latin typeface="Times New Roman" panose="02020603050405020304" pitchFamily="18" charset="0"/>
              <a:cs typeface="Times New Roman" panose="02020603050405020304" pitchFamily="18" charset="0"/>
            </a:rPr>
            <a:t>	   Đến tháng 5/2023</a:t>
          </a:r>
          <a:r>
            <a:rPr lang="vi-VN" sz="1900" kern="1200" dirty="0">
              <a:latin typeface="Times New Roman" panose="02020603050405020304" pitchFamily="18" charset="0"/>
              <a:cs typeface="Times New Roman" panose="02020603050405020304" pitchFamily="18" charset="0"/>
            </a:rPr>
            <a:t>, 7</a:t>
          </a:r>
          <a:r>
            <a:rPr lang="en-US" sz="1900" kern="1200" dirty="0">
              <a:latin typeface="Times New Roman" panose="02020603050405020304" pitchFamily="18" charset="0"/>
              <a:cs typeface="Times New Roman" panose="02020603050405020304" pitchFamily="18" charset="0"/>
            </a:rPr>
            <a:t>3,2</a:t>
          </a:r>
          <a:r>
            <a:rPr lang="vi-VN" sz="1900" kern="1200" dirty="0">
              <a:latin typeface="Times New Roman" panose="02020603050405020304" pitchFamily="18" charset="0"/>
              <a:cs typeface="Times New Roman" panose="02020603050405020304" pitchFamily="18" charset="0"/>
            </a:rPr>
            <a:t>4%</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xã</a:t>
          </a:r>
          <a:r>
            <a:rPr lang="en-US" sz="1900" kern="1200" dirty="0">
              <a:latin typeface="Times New Roman" panose="02020603050405020304" pitchFamily="18" charset="0"/>
              <a:cs typeface="Times New Roman" panose="02020603050405020304" pitchFamily="18" charset="0"/>
            </a:rPr>
            <a:t> NTM</a:t>
          </a:r>
          <a:r>
            <a:rPr lang="vi-VN" sz="1900" kern="1200" dirty="0">
              <a:latin typeface="Times New Roman" panose="02020603050405020304" pitchFamily="18" charset="0"/>
              <a:cs typeface="Times New Roman" panose="02020603050405020304" pitchFamily="18" charset="0"/>
            </a:rPr>
            <a:t>, </a:t>
          </a:r>
          <a:r>
            <a:rPr lang="en-US" sz="1900" kern="1200" dirty="0">
              <a:latin typeface="Times New Roman" panose="02020603050405020304" pitchFamily="18" charset="0"/>
              <a:cs typeface="Times New Roman" panose="02020603050405020304" pitchFamily="18" charset="0"/>
            </a:rPr>
            <a:t>1.3</a:t>
          </a:r>
          <a:r>
            <a:rPr lang="vi-VN" sz="1900" kern="1200" dirty="0">
              <a:latin typeface="Times New Roman" panose="02020603050405020304" pitchFamily="18" charset="0"/>
              <a:cs typeface="Times New Roman" panose="02020603050405020304" pitchFamily="18" charset="0"/>
            </a:rPr>
            <a:t>01 xã NTM nâng cao</a:t>
          </a:r>
          <a:r>
            <a:rPr lang="en-US" sz="1900" kern="1200" dirty="0">
              <a:latin typeface="Times New Roman" panose="02020603050405020304" pitchFamily="18" charset="0"/>
              <a:cs typeface="Times New Roman" panose="02020603050405020304" pitchFamily="18" charset="0"/>
            </a:rPr>
            <a:t>, 139 </a:t>
          </a:r>
          <a:r>
            <a:rPr lang="en-US" sz="1900" kern="1200" dirty="0" err="1">
              <a:latin typeface="Times New Roman" panose="02020603050405020304" pitchFamily="18" charset="0"/>
              <a:cs typeface="Times New Roman" panose="02020603050405020304" pitchFamily="18" charset="0"/>
            </a:rPr>
            <a:t>xã</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kiểu</a:t>
          </a:r>
          <a:r>
            <a:rPr lang="en-US" sz="1900" kern="1200" dirty="0">
              <a:latin typeface="Times New Roman" panose="02020603050405020304" pitchFamily="18" charset="0"/>
              <a:cs typeface="Times New Roman" panose="02020603050405020304" pitchFamily="18" charset="0"/>
            </a:rPr>
            <a:t> </a:t>
          </a:r>
          <a:r>
            <a:rPr lang="en-US" sz="1900" kern="1200" dirty="0" err="1">
              <a:latin typeface="Times New Roman" panose="02020603050405020304" pitchFamily="18" charset="0"/>
              <a:cs typeface="Times New Roman" panose="02020603050405020304" pitchFamily="18" charset="0"/>
            </a:rPr>
            <a:t>mới</a:t>
          </a:r>
          <a:endParaRPr lang="en-US" sz="1900" kern="1200" dirty="0">
            <a:latin typeface="Times New Roman" panose="02020603050405020304" pitchFamily="18" charset="0"/>
            <a:cs typeface="Times New Roman" panose="02020603050405020304" pitchFamily="18" charset="0"/>
          </a:endParaRPr>
        </a:p>
      </dsp:txBody>
      <dsp:txXfrm>
        <a:off x="2951135" y="596387"/>
        <a:ext cx="9081824" cy="1856029"/>
      </dsp:txXfrm>
    </dsp:sp>
    <dsp:sp modelId="{EC8412DD-C42F-4C0B-AD8F-96C5990C0C14}">
      <dsp:nvSpPr>
        <dsp:cNvPr id="0" name=""/>
        <dsp:cNvSpPr/>
      </dsp:nvSpPr>
      <dsp:spPr>
        <a:xfrm>
          <a:off x="2993338" y="3047996"/>
          <a:ext cx="7654391" cy="1856029"/>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1" kern="1200" dirty="0" err="1"/>
            <a:t>T</a:t>
          </a:r>
          <a:r>
            <a:rPr lang="en-US" sz="2400" b="1" kern="1200" dirty="0" err="1">
              <a:latin typeface="Times New Roman" panose="02020603050405020304" pitchFamily="18" charset="0"/>
              <a:cs typeface="Times New Roman" panose="02020603050405020304" pitchFamily="18" charset="0"/>
            </a:rPr>
            <a:t>ổng</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nguồn</a:t>
          </a:r>
          <a:r>
            <a:rPr lang="en-US" sz="2400" b="1" kern="1200" dirty="0">
              <a:latin typeface="Times New Roman" panose="02020603050405020304" pitchFamily="18" charset="0"/>
              <a:cs typeface="Times New Roman" panose="02020603050405020304" pitchFamily="18" charset="0"/>
            </a:rPr>
            <a:t> </a:t>
          </a:r>
          <a:r>
            <a:rPr lang="en-US" sz="2400" b="1" kern="1200" dirty="0" err="1">
              <a:latin typeface="Times New Roman" panose="02020603050405020304" pitchFamily="18" charset="0"/>
              <a:cs typeface="Times New Roman" panose="02020603050405020304" pitchFamily="18" charset="0"/>
            </a:rPr>
            <a:t>lực</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huy</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động</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đạt</a:t>
          </a:r>
          <a:r>
            <a:rPr lang="en-US" sz="2400" kern="1200" dirty="0">
              <a:latin typeface="Times New Roman" panose="02020603050405020304" pitchFamily="18" charset="0"/>
              <a:cs typeface="Times New Roman" panose="02020603050405020304" pitchFamily="18" charset="0"/>
            </a:rPr>
            <a:t> 2.967.057 </a:t>
          </a:r>
          <a:r>
            <a:rPr lang="en-US" sz="2400" kern="1200" dirty="0" err="1">
              <a:latin typeface="Times New Roman" panose="02020603050405020304" pitchFamily="18" charset="0"/>
              <a:cs typeface="Times New Roman" panose="02020603050405020304" pitchFamily="18" charset="0"/>
            </a:rPr>
            <a:t>tỷ</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đồng</a:t>
          </a:r>
          <a:r>
            <a:rPr lang="en-US" sz="2400" kern="1200" dirty="0">
              <a:latin typeface="Times New Roman" panose="02020603050405020304" pitchFamily="18" charset="0"/>
              <a:cs typeface="Times New Roman" panose="02020603050405020304" pitchFamily="18" charset="0"/>
            </a:rPr>
            <a:t>; </a:t>
          </a:r>
          <a:r>
            <a:rPr lang="vi-VN" sz="2400" kern="1200" dirty="0">
              <a:latin typeface="Times New Roman" panose="02020603050405020304" pitchFamily="18" charset="0"/>
              <a:cs typeface="Times New Roman" panose="02020603050405020304" pitchFamily="18" charset="0"/>
            </a:rPr>
            <a:t>      </a:t>
          </a:r>
        </a:p>
        <a:p>
          <a:pPr marL="0" lvl="0" indent="0" algn="ctr" defTabSz="1066800">
            <a:lnSpc>
              <a:spcPct val="90000"/>
            </a:lnSpc>
            <a:spcBef>
              <a:spcPct val="0"/>
            </a:spcBef>
            <a:spcAft>
              <a:spcPct val="35000"/>
            </a:spcAft>
            <a:buNone/>
          </a:pPr>
          <a:r>
            <a:rPr lang="en-US" sz="2400" kern="1200" dirty="0" err="1">
              <a:latin typeface="Times New Roman" panose="02020603050405020304" pitchFamily="18" charset="0"/>
              <a:cs typeface="Times New Roman" panose="02020603050405020304" pitchFamily="18" charset="0"/>
            </a:rPr>
            <a:t>trong</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đó</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vốn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ngân</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sách</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khoảng</a:t>
          </a:r>
          <a:r>
            <a:rPr lang="en-US" sz="2400" kern="1200" dirty="0">
              <a:latin typeface="Times New Roman" panose="02020603050405020304" pitchFamily="18" charset="0"/>
              <a:cs typeface="Times New Roman" panose="02020603050405020304" pitchFamily="18" charset="0"/>
            </a:rPr>
            <a:t> 319</a:t>
          </a:r>
          <a:r>
            <a:rPr lang="vi-VN" sz="2400" kern="1200" dirty="0">
              <a:latin typeface="Times New Roman" panose="02020603050405020304" pitchFamily="18" charset="0"/>
              <a:cs typeface="Times New Roman" panose="02020603050405020304" pitchFamily="18" charset="0"/>
            </a:rPr>
            <a:t>.</a:t>
          </a:r>
          <a:r>
            <a:rPr lang="en-US" sz="2400" kern="1200" dirty="0">
              <a:latin typeface="Times New Roman" panose="02020603050405020304" pitchFamily="18" charset="0"/>
              <a:cs typeface="Times New Roman" panose="02020603050405020304" pitchFamily="18" charset="0"/>
            </a:rPr>
            <a:t>289 </a:t>
          </a:r>
          <a:r>
            <a:rPr lang="en-US" sz="2400" kern="1200" dirty="0" err="1">
              <a:latin typeface="Times New Roman" panose="02020603050405020304" pitchFamily="18" charset="0"/>
              <a:cs typeface="Times New Roman" panose="02020603050405020304" pitchFamily="18" charset="0"/>
            </a:rPr>
            <a:t>tỷ</a:t>
          </a:r>
          <a:r>
            <a:rPr lang="en-US" sz="2400" kern="1200" dirty="0">
              <a:latin typeface="Times New Roman" panose="02020603050405020304" pitchFamily="18" charset="0"/>
              <a:cs typeface="Times New Roman" panose="02020603050405020304" pitchFamily="18" charset="0"/>
            </a:rPr>
            <a:t> </a:t>
          </a:r>
          <a:r>
            <a:rPr lang="en-US" sz="2400" kern="1200" dirty="0" err="1">
              <a:latin typeface="Times New Roman" panose="02020603050405020304" pitchFamily="18" charset="0"/>
              <a:cs typeface="Times New Roman" panose="02020603050405020304" pitchFamily="18" charset="0"/>
            </a:rPr>
            <a:t>đồng</a:t>
          </a:r>
          <a:r>
            <a:rPr lang="vi-VN" sz="2400" kern="1200" dirty="0">
              <a:latin typeface="Times New Roman" panose="02020603050405020304" pitchFamily="18" charset="0"/>
              <a:cs typeface="Times New Roman" panose="02020603050405020304" pitchFamily="18" charset="0"/>
            </a:rPr>
            <a:t> (13,2%)</a:t>
          </a:r>
          <a:endParaRPr lang="en-US" sz="2400" kern="1200" dirty="0">
            <a:latin typeface="Times New Roman" panose="02020603050405020304" pitchFamily="18" charset="0"/>
            <a:cs typeface="Times New Roman" panose="02020603050405020304" pitchFamily="18" charset="0"/>
          </a:endParaRPr>
        </a:p>
      </dsp:txBody>
      <dsp:txXfrm>
        <a:off x="2993338" y="3047996"/>
        <a:ext cx="7654391" cy="18560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A09375-8CCB-4AF5-8B4F-F122E0D9B713}">
      <dsp:nvSpPr>
        <dsp:cNvPr id="0" name=""/>
        <dsp:cNvSpPr/>
      </dsp:nvSpPr>
      <dsp:spPr>
        <a:xfrm>
          <a:off x="10587" y="812889"/>
          <a:ext cx="3181730" cy="237509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vi-VN" sz="2800" b="1" kern="1200" dirty="0">
              <a:solidFill>
                <a:srgbClr val="FF0000"/>
              </a:solidFill>
              <a:effectLst>
                <a:outerShdw blurRad="38100" dist="38100" dir="2700000" algn="tl">
                  <a:srgbClr val="000000">
                    <a:alpha val="43137"/>
                  </a:srgbClr>
                </a:outerShdw>
              </a:effectLst>
              <a:latin typeface="Times New Roman (Headings)"/>
            </a:rPr>
            <a:t>9.852</a:t>
          </a:r>
          <a:r>
            <a:rPr lang="vi-VN" sz="2800" kern="1200" dirty="0">
              <a:latin typeface="Times New Roman (Headings)"/>
            </a:rPr>
            <a:t> sản phẩm</a:t>
          </a:r>
          <a:endParaRPr lang="en-US" sz="2800" kern="1200" dirty="0">
            <a:latin typeface="Times New Roman (Headings)"/>
          </a:endParaRPr>
        </a:p>
        <a:p>
          <a:pPr marL="285750" lvl="1" indent="-285750" algn="l" defTabSz="1244600">
            <a:lnSpc>
              <a:spcPct val="90000"/>
            </a:lnSpc>
            <a:spcBef>
              <a:spcPct val="0"/>
            </a:spcBef>
            <a:spcAft>
              <a:spcPct val="15000"/>
            </a:spcAft>
            <a:buChar char="•"/>
          </a:pPr>
          <a:endParaRPr lang="en-US" sz="2800" kern="1200" dirty="0">
            <a:latin typeface="Times New Roman (Headings)"/>
          </a:endParaRPr>
        </a:p>
        <a:p>
          <a:pPr marL="285750" lvl="1" indent="-285750" algn="l" defTabSz="1244600">
            <a:lnSpc>
              <a:spcPct val="90000"/>
            </a:lnSpc>
            <a:spcBef>
              <a:spcPct val="0"/>
            </a:spcBef>
            <a:spcAft>
              <a:spcPct val="15000"/>
            </a:spcAft>
            <a:buChar char="•"/>
          </a:pPr>
          <a:r>
            <a:rPr lang="vi-VN" sz="2800" b="1" kern="1200" dirty="0">
              <a:solidFill>
                <a:srgbClr val="FF0000"/>
              </a:solidFill>
              <a:effectLst>
                <a:outerShdw blurRad="38100" dist="38100" dir="2700000" algn="tl">
                  <a:srgbClr val="000000">
                    <a:alpha val="43137"/>
                  </a:srgbClr>
                </a:outerShdw>
              </a:effectLst>
              <a:latin typeface="Times New Roman (Headings)"/>
            </a:rPr>
            <a:t>5.069</a:t>
          </a:r>
          <a:r>
            <a:rPr lang="vi-VN" sz="2800" kern="1200" dirty="0">
              <a:latin typeface="Times New Roman (Headings)"/>
            </a:rPr>
            <a:t> chủ thể tham gia</a:t>
          </a:r>
          <a:endParaRPr lang="en-US" sz="2800" kern="1200" dirty="0">
            <a:latin typeface="Times New Roman (Headings)"/>
          </a:endParaRPr>
        </a:p>
      </dsp:txBody>
      <dsp:txXfrm>
        <a:off x="10587" y="812889"/>
        <a:ext cx="3181730" cy="2375094"/>
      </dsp:txXfrm>
    </dsp:sp>
    <dsp:sp modelId="{798060C9-2764-4226-97A3-5F3A9369375E}">
      <dsp:nvSpPr>
        <dsp:cNvPr id="0" name=""/>
        <dsp:cNvSpPr/>
      </dsp:nvSpPr>
      <dsp:spPr>
        <a:xfrm>
          <a:off x="10587" y="3187983"/>
          <a:ext cx="3181730" cy="10212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vi-VN" sz="3500" kern="1200" dirty="0"/>
            <a:t>OCOP</a:t>
          </a:r>
          <a:endParaRPr lang="en-US" sz="3500" kern="1200" dirty="0"/>
        </a:p>
      </dsp:txBody>
      <dsp:txXfrm>
        <a:off x="10587" y="3187983"/>
        <a:ext cx="2240655" cy="1021290"/>
      </dsp:txXfrm>
    </dsp:sp>
    <dsp:sp modelId="{212390D4-A757-4D4C-99D1-A6D520274041}">
      <dsp:nvSpPr>
        <dsp:cNvPr id="0" name=""/>
        <dsp:cNvSpPr/>
      </dsp:nvSpPr>
      <dsp:spPr>
        <a:xfrm>
          <a:off x="2341249" y="3350206"/>
          <a:ext cx="1113605" cy="1113605"/>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EA58490-A621-4716-A091-6BD271F7B635}">
      <dsp:nvSpPr>
        <dsp:cNvPr id="0" name=""/>
        <dsp:cNvSpPr/>
      </dsp:nvSpPr>
      <dsp:spPr>
        <a:xfrm>
          <a:off x="3730743" y="812889"/>
          <a:ext cx="3181730" cy="237509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vi-VN" sz="2800" b="1" i="0" kern="1200" dirty="0">
              <a:solidFill>
                <a:srgbClr val="FF0000"/>
              </a:solidFill>
              <a:effectLst>
                <a:outerShdw blurRad="38100" dist="38100" dir="2700000" algn="tl">
                  <a:srgbClr val="000000">
                    <a:alpha val="43137"/>
                  </a:srgbClr>
                </a:outerShdw>
              </a:effectLst>
              <a:latin typeface="+mj-lt"/>
            </a:rPr>
            <a:t>206.743</a:t>
          </a:r>
          <a:r>
            <a:rPr lang="vi-VN" sz="2800" i="0" kern="1200" dirty="0">
              <a:latin typeface="+mj-lt"/>
            </a:rPr>
            <a:t> km đường giao thông</a:t>
          </a:r>
          <a:endParaRPr lang="en-US" sz="2800" i="0" kern="1200" dirty="0">
            <a:latin typeface="+mj-lt"/>
          </a:endParaRPr>
        </a:p>
        <a:p>
          <a:pPr marL="228600" lvl="1" indent="-228600" algn="just" defTabSz="1155700">
            <a:lnSpc>
              <a:spcPct val="90000"/>
            </a:lnSpc>
            <a:spcBef>
              <a:spcPct val="0"/>
            </a:spcBef>
            <a:spcAft>
              <a:spcPct val="15000"/>
            </a:spcAft>
            <a:buChar char="•"/>
          </a:pPr>
          <a:r>
            <a:rPr lang="vi-VN" sz="2600" b="1" i="0" kern="1200" dirty="0">
              <a:solidFill>
                <a:srgbClr val="FF0000"/>
              </a:solidFill>
              <a:effectLst>
                <a:outerShdw blurRad="38100" dist="38100" dir="2700000" algn="tl">
                  <a:srgbClr val="000000">
                    <a:alpha val="43137"/>
                  </a:srgbClr>
                </a:outerShdw>
              </a:effectLst>
              <a:latin typeface="+mj-lt"/>
            </a:rPr>
            <a:t>8</a:t>
          </a:r>
          <a:r>
            <a:rPr lang="vi-VN" sz="2800" b="1" i="0" kern="1200" dirty="0">
              <a:solidFill>
                <a:srgbClr val="FF0000"/>
              </a:solidFill>
              <a:effectLst>
                <a:outerShdw blurRad="38100" dist="38100" dir="2700000" algn="tl">
                  <a:srgbClr val="000000">
                    <a:alpha val="43137"/>
                  </a:srgbClr>
                </a:outerShdw>
              </a:effectLst>
              <a:latin typeface="+mj-lt"/>
            </a:rPr>
            <a:t>0%</a:t>
          </a:r>
          <a:r>
            <a:rPr lang="vi-VN" sz="2800" i="0" kern="1200" dirty="0">
              <a:latin typeface="+mj-lt"/>
            </a:rPr>
            <a:t> số xã có đường được trải nhựa, bê tông</a:t>
          </a:r>
          <a:endParaRPr lang="en-US" sz="2800" i="0" kern="1200" dirty="0">
            <a:latin typeface="+mj-lt"/>
          </a:endParaRPr>
        </a:p>
      </dsp:txBody>
      <dsp:txXfrm>
        <a:off x="3730743" y="812889"/>
        <a:ext cx="3181730" cy="2375094"/>
      </dsp:txXfrm>
    </dsp:sp>
    <dsp:sp modelId="{5386F713-3F23-43BD-9C8A-856C39F89C1B}">
      <dsp:nvSpPr>
        <dsp:cNvPr id="0" name=""/>
        <dsp:cNvSpPr/>
      </dsp:nvSpPr>
      <dsp:spPr>
        <a:xfrm>
          <a:off x="3730743" y="3187983"/>
          <a:ext cx="3181730" cy="10212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vi-VN" sz="3500" kern="1200" dirty="0"/>
            <a:t>Hạ tầng Nông thôn</a:t>
          </a:r>
          <a:endParaRPr lang="en-US" sz="3500" kern="1200" dirty="0"/>
        </a:p>
      </dsp:txBody>
      <dsp:txXfrm>
        <a:off x="3730743" y="3187983"/>
        <a:ext cx="2240655" cy="1021290"/>
      </dsp:txXfrm>
    </dsp:sp>
    <dsp:sp modelId="{627D1F20-9595-4645-B776-1F6DF8AD6F47}">
      <dsp:nvSpPr>
        <dsp:cNvPr id="0" name=""/>
        <dsp:cNvSpPr/>
      </dsp:nvSpPr>
      <dsp:spPr>
        <a:xfrm>
          <a:off x="6061404" y="3350206"/>
          <a:ext cx="1113605" cy="1113605"/>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FC38E15-5D40-4F12-B45F-704174C9886E}">
      <dsp:nvSpPr>
        <dsp:cNvPr id="0" name=""/>
        <dsp:cNvSpPr/>
      </dsp:nvSpPr>
      <dsp:spPr>
        <a:xfrm>
          <a:off x="7450899" y="812889"/>
          <a:ext cx="3441327" cy="237509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5560" tIns="106680" rIns="35560" bIns="35560" numCol="1" spcCol="1270" anchor="t" anchorCtr="0">
          <a:noAutofit/>
        </a:bodyPr>
        <a:lstStyle/>
        <a:p>
          <a:pPr marL="285750" lvl="1" indent="-285750" algn="l" defTabSz="1244600">
            <a:lnSpc>
              <a:spcPct val="90000"/>
            </a:lnSpc>
            <a:spcBef>
              <a:spcPct val="0"/>
            </a:spcBef>
            <a:spcAft>
              <a:spcPct val="15000"/>
            </a:spcAft>
            <a:buChar char="•"/>
          </a:pPr>
          <a:r>
            <a:rPr lang="vi-VN" sz="2800" b="1" kern="1200" dirty="0">
              <a:solidFill>
                <a:srgbClr val="FF0000"/>
              </a:solidFill>
              <a:effectLst>
                <a:outerShdw blurRad="38100" dist="38100" dir="2700000" algn="tl">
                  <a:srgbClr val="000000">
                    <a:alpha val="43137"/>
                  </a:srgbClr>
                </a:outerShdw>
              </a:effectLst>
            </a:rPr>
            <a:t>20.000</a:t>
          </a:r>
          <a:r>
            <a:rPr lang="vi-VN" sz="2800" kern="1200" dirty="0"/>
            <a:t> HTXNN</a:t>
          </a:r>
          <a:endParaRPr lang="en-US" sz="2800" kern="1200" dirty="0"/>
        </a:p>
        <a:p>
          <a:pPr marL="285750" lvl="1" indent="-285750" algn="l" defTabSz="1244600">
            <a:lnSpc>
              <a:spcPct val="90000"/>
            </a:lnSpc>
            <a:spcBef>
              <a:spcPct val="0"/>
            </a:spcBef>
            <a:spcAft>
              <a:spcPct val="15000"/>
            </a:spcAft>
            <a:buChar char="•"/>
          </a:pPr>
          <a:r>
            <a:rPr lang="vi-VN" sz="2800" b="1" kern="1200" dirty="0">
              <a:solidFill>
                <a:srgbClr val="FF0000"/>
              </a:solidFill>
              <a:effectLst>
                <a:outerShdw blurRad="38100" dist="38100" dir="2700000" algn="tl">
                  <a:srgbClr val="000000">
                    <a:alpha val="43137"/>
                  </a:srgbClr>
                </a:outerShdw>
              </a:effectLst>
            </a:rPr>
            <a:t>15.300</a:t>
          </a:r>
          <a:r>
            <a:rPr lang="vi-VN" sz="2800" kern="1200" dirty="0"/>
            <a:t> DN NN</a:t>
          </a:r>
          <a:endParaRPr lang="en-US" sz="2800" kern="1200" dirty="0"/>
        </a:p>
        <a:p>
          <a:pPr marL="285750" lvl="1" indent="-285750" algn="l" defTabSz="1244600">
            <a:lnSpc>
              <a:spcPct val="90000"/>
            </a:lnSpc>
            <a:spcBef>
              <a:spcPct val="0"/>
            </a:spcBef>
            <a:spcAft>
              <a:spcPct val="15000"/>
            </a:spcAft>
            <a:buChar char="•"/>
          </a:pPr>
          <a:r>
            <a:rPr lang="vi-VN" sz="2800" b="1" kern="1200" dirty="0">
              <a:solidFill>
                <a:srgbClr val="FF0000"/>
              </a:solidFill>
              <a:effectLst>
                <a:outerShdw blurRad="38100" dist="38100" dir="2700000" algn="tl">
                  <a:srgbClr val="000000">
                    <a:alpha val="43137"/>
                  </a:srgbClr>
                </a:outerShdw>
              </a:effectLst>
            </a:rPr>
            <a:t>2.510</a:t>
          </a:r>
          <a:r>
            <a:rPr lang="vi-VN" sz="2800" kern="1200" dirty="0"/>
            <a:t> chuỗi cung ứng NLTS an toàn</a:t>
          </a:r>
          <a:endParaRPr lang="en-US" sz="2800" kern="1200" dirty="0"/>
        </a:p>
      </dsp:txBody>
      <dsp:txXfrm>
        <a:off x="7450899" y="812889"/>
        <a:ext cx="3441327" cy="2375094"/>
      </dsp:txXfrm>
    </dsp:sp>
    <dsp:sp modelId="{F5ECC5DE-DB56-49E8-9B0C-AD5FF8465F03}">
      <dsp:nvSpPr>
        <dsp:cNvPr id="0" name=""/>
        <dsp:cNvSpPr/>
      </dsp:nvSpPr>
      <dsp:spPr>
        <a:xfrm>
          <a:off x="7580698" y="3187983"/>
          <a:ext cx="3181730" cy="1021290"/>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0" rIns="44450" bIns="0" numCol="1" spcCol="1270" anchor="ctr" anchorCtr="0">
          <a:noAutofit/>
        </a:bodyPr>
        <a:lstStyle/>
        <a:p>
          <a:pPr marL="0" lvl="0" indent="0" algn="l" defTabSz="1555750">
            <a:lnSpc>
              <a:spcPct val="90000"/>
            </a:lnSpc>
            <a:spcBef>
              <a:spcPct val="0"/>
            </a:spcBef>
            <a:spcAft>
              <a:spcPct val="35000"/>
            </a:spcAft>
            <a:buNone/>
          </a:pPr>
          <a:r>
            <a:rPr lang="vi-VN" sz="3500" kern="1200" dirty="0"/>
            <a:t>Liên kết hợp tác</a:t>
          </a:r>
          <a:endParaRPr lang="en-US" sz="3500" kern="1200" dirty="0"/>
        </a:p>
      </dsp:txBody>
      <dsp:txXfrm>
        <a:off x="7580698" y="3187983"/>
        <a:ext cx="2240655" cy="1021290"/>
      </dsp:txXfrm>
    </dsp:sp>
    <dsp:sp modelId="{69AB66FF-7EC4-4F12-AD9A-5E4DE657437A}">
      <dsp:nvSpPr>
        <dsp:cNvPr id="0" name=""/>
        <dsp:cNvSpPr/>
      </dsp:nvSpPr>
      <dsp:spPr>
        <a:xfrm>
          <a:off x="9911359" y="3350206"/>
          <a:ext cx="1113605" cy="1113605"/>
        </a:xfrm>
        <a:prstGeom prst="ellips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8E6243-2D2F-4B92-A592-941FFBFCDE12}">
      <dsp:nvSpPr>
        <dsp:cNvPr id="0" name=""/>
        <dsp:cNvSpPr/>
      </dsp:nvSpPr>
      <dsp:spPr>
        <a:xfrm>
          <a:off x="1304" y="2229"/>
          <a:ext cx="11369176" cy="1579995"/>
        </a:xfrm>
        <a:prstGeom prst="roundRect">
          <a:avLst>
            <a:gd name="adj" fmla="val 10000"/>
          </a:avLst>
        </a:prstGeom>
        <a:solidFill>
          <a:schemeClr val="accent5">
            <a:lumMod val="60000"/>
            <a:lumOff val="40000"/>
            <a:alpha val="50000"/>
          </a:schemeClr>
        </a:solidFill>
        <a:ln w="34925" cap="flat" cmpd="thickThin" algn="ctr">
          <a:solidFill>
            <a:schemeClr val="accent4">
              <a:lumMod val="60000"/>
              <a:lumOff val="40000"/>
            </a:schemeClr>
          </a:solidFill>
          <a:prstDash val="sysDash"/>
          <a:roun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vi-VN" sz="2500" kern="1200" dirty="0">
              <a:solidFill>
                <a:srgbClr val="00B050"/>
              </a:solidFill>
              <a:latin typeface="Times New Roman (Headings)"/>
            </a:rPr>
            <a:t>Tăng trưởng</a:t>
          </a:r>
          <a:r>
            <a:rPr lang="vi-VN" sz="2500" kern="1200" dirty="0">
              <a:solidFill>
                <a:schemeClr val="tx1"/>
              </a:solidFill>
              <a:latin typeface="Times New Roman (Headings)"/>
            </a:rPr>
            <a:t> thiếu bền vững; chất lượng, </a:t>
          </a:r>
          <a:r>
            <a:rPr lang="en-US" sz="2500" b="0" kern="1200" dirty="0" err="1">
              <a:solidFill>
                <a:schemeClr val="tx1"/>
              </a:solidFill>
              <a:latin typeface="Times New Roman (Headings)"/>
              <a:cs typeface="Times New Roman" panose="02020603050405020304" pitchFamily="18" charset="0"/>
            </a:rPr>
            <a:t>hiệu</a:t>
          </a:r>
          <a:r>
            <a:rPr lang="en-US" sz="2500" b="0" kern="1200" dirty="0">
              <a:solidFill>
                <a:schemeClr val="tx1"/>
              </a:solidFill>
              <a:latin typeface="Times New Roman (Headings)"/>
              <a:cs typeface="Times New Roman" panose="02020603050405020304" pitchFamily="18" charset="0"/>
            </a:rPr>
            <a:t> </a:t>
          </a:r>
          <a:r>
            <a:rPr lang="en-US" sz="2500" b="0" kern="1200" dirty="0" err="1">
              <a:solidFill>
                <a:schemeClr val="tx1"/>
              </a:solidFill>
              <a:latin typeface="Times New Roman (Headings)"/>
              <a:cs typeface="Times New Roman" panose="02020603050405020304" pitchFamily="18" charset="0"/>
            </a:rPr>
            <a:t>quả</a:t>
          </a:r>
          <a:r>
            <a:rPr lang="en-US" sz="2500" b="0" kern="1200" dirty="0">
              <a:solidFill>
                <a:schemeClr val="tx1"/>
              </a:solidFill>
              <a:latin typeface="Times New Roman (Headings)"/>
              <a:cs typeface="Times New Roman" panose="02020603050405020304" pitchFamily="18" charset="0"/>
            </a:rPr>
            <a:t>, </a:t>
          </a:r>
          <a:r>
            <a:rPr lang="en-US" sz="2500" b="0" kern="1200" dirty="0" err="1">
              <a:solidFill>
                <a:schemeClr val="tx1"/>
              </a:solidFill>
              <a:latin typeface="Times New Roman (Headings)"/>
              <a:cs typeface="Times New Roman" panose="02020603050405020304" pitchFamily="18" charset="0"/>
            </a:rPr>
            <a:t>giá</a:t>
          </a:r>
          <a:r>
            <a:rPr lang="en-US" sz="2500" b="0" kern="1200" dirty="0">
              <a:solidFill>
                <a:schemeClr val="tx1"/>
              </a:solidFill>
              <a:latin typeface="Times New Roman (Headings)"/>
              <a:cs typeface="Times New Roman" panose="02020603050405020304" pitchFamily="18" charset="0"/>
            </a:rPr>
            <a:t> </a:t>
          </a:r>
          <a:r>
            <a:rPr lang="en-US" sz="2500" b="0" kern="1200" dirty="0" err="1">
              <a:solidFill>
                <a:schemeClr val="tx1"/>
              </a:solidFill>
              <a:latin typeface="Times New Roman (Headings)"/>
              <a:cs typeface="Times New Roman" panose="02020603050405020304" pitchFamily="18" charset="0"/>
            </a:rPr>
            <a:t>trị</a:t>
          </a:r>
          <a:r>
            <a:rPr lang="en-US" sz="2500" b="0" kern="1200" dirty="0">
              <a:solidFill>
                <a:schemeClr val="tx1"/>
              </a:solidFill>
              <a:latin typeface="Times New Roman (Headings)"/>
              <a:cs typeface="Times New Roman" panose="02020603050405020304" pitchFamily="18" charset="0"/>
            </a:rPr>
            <a:t> </a:t>
          </a:r>
          <a:r>
            <a:rPr lang="en-US" sz="2500" b="0" kern="1200" dirty="0" err="1">
              <a:solidFill>
                <a:schemeClr val="tx1"/>
              </a:solidFill>
              <a:latin typeface="Times New Roman (Headings)"/>
              <a:cs typeface="Times New Roman" panose="02020603050405020304" pitchFamily="18" charset="0"/>
            </a:rPr>
            <a:t>chưa</a:t>
          </a:r>
          <a:r>
            <a:rPr lang="en-US" sz="2500" b="0" kern="1200" dirty="0">
              <a:solidFill>
                <a:schemeClr val="tx1"/>
              </a:solidFill>
              <a:latin typeface="Times New Roman (Headings)"/>
              <a:cs typeface="Times New Roman" panose="02020603050405020304" pitchFamily="18" charset="0"/>
            </a:rPr>
            <a:t> </a:t>
          </a:r>
          <a:r>
            <a:rPr lang="en-US" sz="2500" b="0" kern="1200" dirty="0" err="1">
              <a:solidFill>
                <a:schemeClr val="tx1"/>
              </a:solidFill>
              <a:latin typeface="Times New Roman (Headings)"/>
              <a:cs typeface="Times New Roman" panose="02020603050405020304" pitchFamily="18" charset="0"/>
            </a:rPr>
            <a:t>cao</a:t>
          </a:r>
          <a:endParaRPr lang="en-US" sz="2500" b="0" kern="1200" dirty="0">
            <a:solidFill>
              <a:schemeClr val="tx1"/>
            </a:solidFill>
            <a:latin typeface="Times New Roman (Headings)"/>
          </a:endParaRPr>
        </a:p>
      </dsp:txBody>
      <dsp:txXfrm>
        <a:off x="1304" y="2229"/>
        <a:ext cx="11369176" cy="1579995"/>
      </dsp:txXfrm>
    </dsp:sp>
    <dsp:sp modelId="{71F54974-6495-43E8-8AB4-EE70CB51FF84}">
      <dsp:nvSpPr>
        <dsp:cNvPr id="0" name=""/>
        <dsp:cNvSpPr/>
      </dsp:nvSpPr>
      <dsp:spPr>
        <a:xfrm>
          <a:off x="1304" y="1778121"/>
          <a:ext cx="4456018" cy="1579995"/>
        </a:xfrm>
        <a:prstGeom prst="roundRect">
          <a:avLst>
            <a:gd name="adj" fmla="val 10000"/>
          </a:avLst>
        </a:prstGeom>
        <a:solidFill>
          <a:schemeClr val="accent5">
            <a:lumMod val="60000"/>
            <a:lumOff val="40000"/>
            <a:alpha val="50000"/>
          </a:schemeClr>
        </a:solidFill>
        <a:ln w="31750" cap="rnd" cmpd="thickThin" algn="ctr">
          <a:solidFill>
            <a:schemeClr val="accent4">
              <a:lumMod val="60000"/>
              <a:lumOff val="40000"/>
            </a:schemeClr>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vi-VN" sz="2500" kern="1200" dirty="0">
              <a:solidFill>
                <a:srgbClr val="00B050"/>
              </a:solidFill>
              <a:latin typeface="+mj-lt"/>
            </a:rPr>
            <a:t>Ứng dụng KHCN, ĐMST</a:t>
          </a:r>
          <a:r>
            <a:rPr lang="vi-VN" sz="2500" kern="1200" dirty="0">
              <a:solidFill>
                <a:schemeClr val="tx1"/>
              </a:solidFill>
              <a:latin typeface="+mj-lt"/>
            </a:rPr>
            <a:t>                   còn hạn chế</a:t>
          </a:r>
          <a:endParaRPr lang="en-US" sz="2500" kern="1200" dirty="0">
            <a:solidFill>
              <a:schemeClr val="tx1"/>
            </a:solidFill>
            <a:latin typeface="+mj-lt"/>
          </a:endParaRPr>
        </a:p>
      </dsp:txBody>
      <dsp:txXfrm>
        <a:off x="1304" y="1778121"/>
        <a:ext cx="4456018" cy="1579995"/>
      </dsp:txXfrm>
    </dsp:sp>
    <dsp:sp modelId="{559C03D2-F215-4E6E-B8A4-1105A3B9162E}">
      <dsp:nvSpPr>
        <dsp:cNvPr id="0" name=""/>
        <dsp:cNvSpPr/>
      </dsp:nvSpPr>
      <dsp:spPr>
        <a:xfrm>
          <a:off x="1304" y="3554013"/>
          <a:ext cx="2182183" cy="1579995"/>
        </a:xfrm>
        <a:prstGeom prst="roundRect">
          <a:avLst>
            <a:gd name="adj" fmla="val 10000"/>
          </a:avLst>
        </a:prstGeom>
        <a:solidFill>
          <a:schemeClr val="accent5">
            <a:lumMod val="60000"/>
            <a:lumOff val="40000"/>
            <a:alpha val="50000"/>
          </a:schemeClr>
        </a:solidFill>
        <a:ln w="31750" cap="rnd" cmpd="thickThin" algn="ctr">
          <a:solidFill>
            <a:schemeClr val="accent4">
              <a:lumMod val="60000"/>
              <a:lumOff val="40000"/>
            </a:schemeClr>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vi-VN" sz="2500" kern="1200" dirty="0">
              <a:solidFill>
                <a:srgbClr val="00B050"/>
              </a:solidFill>
              <a:latin typeface="+mj-lt"/>
            </a:rPr>
            <a:t>Đào tạo nghề</a:t>
          </a:r>
          <a:r>
            <a:rPr lang="vi-VN" sz="2500" kern="1200" dirty="0">
              <a:solidFill>
                <a:schemeClr val="tx1"/>
              </a:solidFill>
              <a:latin typeface="+mj-lt"/>
            </a:rPr>
            <a:t>, việc làm còn bất cập</a:t>
          </a:r>
          <a:endParaRPr lang="en-US" sz="2500" kern="1200" dirty="0">
            <a:solidFill>
              <a:schemeClr val="tx1"/>
            </a:solidFill>
            <a:latin typeface="+mj-lt"/>
          </a:endParaRPr>
        </a:p>
      </dsp:txBody>
      <dsp:txXfrm>
        <a:off x="1304" y="3554013"/>
        <a:ext cx="2182183" cy="1579995"/>
      </dsp:txXfrm>
    </dsp:sp>
    <dsp:sp modelId="{7C6ACA9B-3D11-4306-B809-61734D1C6448}">
      <dsp:nvSpPr>
        <dsp:cNvPr id="0" name=""/>
        <dsp:cNvSpPr/>
      </dsp:nvSpPr>
      <dsp:spPr>
        <a:xfrm>
          <a:off x="2275140" y="3554013"/>
          <a:ext cx="2182183" cy="1579995"/>
        </a:xfrm>
        <a:prstGeom prst="roundRect">
          <a:avLst>
            <a:gd name="adj" fmla="val 10000"/>
          </a:avLst>
        </a:prstGeom>
        <a:solidFill>
          <a:schemeClr val="accent5">
            <a:lumMod val="60000"/>
            <a:lumOff val="40000"/>
            <a:alpha val="50000"/>
          </a:schemeClr>
        </a:solidFill>
        <a:ln w="31750" cap="rnd" cmpd="thickThin" algn="ctr">
          <a:solidFill>
            <a:schemeClr val="accent4">
              <a:lumMod val="60000"/>
              <a:lumOff val="40000"/>
            </a:schemeClr>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vi-VN" sz="2500" kern="1200" dirty="0">
              <a:solidFill>
                <a:srgbClr val="00B050"/>
              </a:solidFill>
              <a:latin typeface="+mj-lt"/>
            </a:rPr>
            <a:t>Xây dựng  nông thôn mới</a:t>
          </a:r>
          <a:r>
            <a:rPr lang="vi-VN" sz="2500" kern="1200" dirty="0">
              <a:solidFill>
                <a:schemeClr val="tx1"/>
              </a:solidFill>
              <a:latin typeface="+mj-lt"/>
            </a:rPr>
            <a:t> chưa đồng đều</a:t>
          </a:r>
          <a:endParaRPr lang="en-US" sz="2500" kern="1200" dirty="0">
            <a:solidFill>
              <a:schemeClr val="tx1"/>
            </a:solidFill>
            <a:latin typeface="+mj-lt"/>
          </a:endParaRPr>
        </a:p>
      </dsp:txBody>
      <dsp:txXfrm>
        <a:off x="2275140" y="3554013"/>
        <a:ext cx="2182183" cy="1579995"/>
      </dsp:txXfrm>
    </dsp:sp>
    <dsp:sp modelId="{A17C0040-73E5-4189-AECB-6BC19DE9205A}">
      <dsp:nvSpPr>
        <dsp:cNvPr id="0" name=""/>
        <dsp:cNvSpPr/>
      </dsp:nvSpPr>
      <dsp:spPr>
        <a:xfrm>
          <a:off x="4640627" y="1778121"/>
          <a:ext cx="6729854" cy="1579995"/>
        </a:xfrm>
        <a:prstGeom prst="roundRect">
          <a:avLst>
            <a:gd name="adj" fmla="val 10000"/>
          </a:avLst>
        </a:prstGeom>
        <a:solidFill>
          <a:schemeClr val="accent5">
            <a:lumMod val="60000"/>
            <a:lumOff val="40000"/>
            <a:alpha val="50000"/>
          </a:schemeClr>
        </a:solidFill>
        <a:ln w="31750" cap="rnd" cmpd="thickThin" algn="ctr">
          <a:solidFill>
            <a:schemeClr val="accent4">
              <a:lumMod val="60000"/>
              <a:lumOff val="40000"/>
            </a:schemeClr>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vi-VN" sz="2500" kern="1200" dirty="0">
              <a:solidFill>
                <a:srgbClr val="00B050"/>
              </a:solidFill>
              <a:latin typeface="+mj-lt"/>
            </a:rPr>
            <a:t>NSLĐ và thu nhập</a:t>
          </a:r>
          <a:r>
            <a:rPr lang="vi-VN" sz="2500" kern="1200" dirty="0">
              <a:solidFill>
                <a:schemeClr val="tx1"/>
              </a:solidFill>
              <a:latin typeface="+mj-lt"/>
            </a:rPr>
            <a:t> cư dân nông thôn còn thấp     </a:t>
          </a:r>
          <a:r>
            <a:rPr lang="vi-VN" sz="2500" kern="1200" dirty="0">
              <a:solidFill>
                <a:srgbClr val="00B050"/>
              </a:solidFill>
              <a:latin typeface="+mj-lt"/>
            </a:rPr>
            <a:t>Tỷ lệ hộ nghèo</a:t>
          </a:r>
          <a:r>
            <a:rPr lang="vi-VN" sz="2500" kern="1200" dirty="0">
              <a:solidFill>
                <a:schemeClr val="tx1"/>
              </a:solidFill>
              <a:latin typeface="+mj-lt"/>
            </a:rPr>
            <a:t> còn cao</a:t>
          </a:r>
          <a:endParaRPr lang="en-US" sz="2500" kern="1200" dirty="0">
            <a:solidFill>
              <a:schemeClr val="tx1"/>
            </a:solidFill>
            <a:latin typeface="+mj-lt"/>
          </a:endParaRPr>
        </a:p>
      </dsp:txBody>
      <dsp:txXfrm>
        <a:off x="4640627" y="1778121"/>
        <a:ext cx="6729854" cy="1579995"/>
      </dsp:txXfrm>
    </dsp:sp>
    <dsp:sp modelId="{8A79A2F1-B700-49A5-9491-65447577A393}">
      <dsp:nvSpPr>
        <dsp:cNvPr id="0" name=""/>
        <dsp:cNvSpPr/>
      </dsp:nvSpPr>
      <dsp:spPr>
        <a:xfrm>
          <a:off x="4640627" y="3554013"/>
          <a:ext cx="2182183" cy="1579995"/>
        </a:xfrm>
        <a:prstGeom prst="roundRect">
          <a:avLst>
            <a:gd name="adj" fmla="val 10000"/>
          </a:avLst>
        </a:prstGeom>
        <a:solidFill>
          <a:schemeClr val="accent5">
            <a:lumMod val="60000"/>
            <a:lumOff val="40000"/>
            <a:alpha val="50000"/>
          </a:schemeClr>
        </a:solidFill>
        <a:ln w="31750" cap="rnd" cmpd="thickThin" algn="ctr">
          <a:solidFill>
            <a:schemeClr val="accent4">
              <a:lumMod val="60000"/>
              <a:lumOff val="40000"/>
            </a:schemeClr>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vi-VN" sz="2500" kern="1200" dirty="0">
              <a:solidFill>
                <a:srgbClr val="00B050"/>
              </a:solidFill>
              <a:latin typeface="+mj-lt"/>
            </a:rPr>
            <a:t>CGH, chế biến nông sản</a:t>
          </a:r>
          <a:r>
            <a:rPr lang="vi-VN" sz="2500" kern="1200" dirty="0">
              <a:solidFill>
                <a:schemeClr val="tx1"/>
              </a:solidFill>
              <a:latin typeface="+mj-lt"/>
            </a:rPr>
            <a:t> chưa đáp ứng yêu cầu</a:t>
          </a:r>
          <a:endParaRPr lang="en-US" sz="2500" kern="1200" dirty="0">
            <a:solidFill>
              <a:schemeClr val="tx1"/>
            </a:solidFill>
            <a:latin typeface="+mj-lt"/>
          </a:endParaRPr>
        </a:p>
      </dsp:txBody>
      <dsp:txXfrm>
        <a:off x="4640627" y="3554013"/>
        <a:ext cx="2182183" cy="1579995"/>
      </dsp:txXfrm>
    </dsp:sp>
    <dsp:sp modelId="{91ACF945-BB7F-4008-A816-DE539C64DC81}">
      <dsp:nvSpPr>
        <dsp:cNvPr id="0" name=""/>
        <dsp:cNvSpPr/>
      </dsp:nvSpPr>
      <dsp:spPr>
        <a:xfrm>
          <a:off x="6914462" y="3554013"/>
          <a:ext cx="2182183" cy="1579995"/>
        </a:xfrm>
        <a:prstGeom prst="roundRect">
          <a:avLst>
            <a:gd name="adj" fmla="val 10000"/>
          </a:avLst>
        </a:prstGeom>
        <a:solidFill>
          <a:schemeClr val="accent5">
            <a:lumMod val="60000"/>
            <a:lumOff val="40000"/>
            <a:alpha val="50000"/>
          </a:schemeClr>
        </a:solidFill>
        <a:ln w="31750" cap="rnd" cmpd="thickThin" algn="ctr">
          <a:solidFill>
            <a:schemeClr val="accent4">
              <a:lumMod val="60000"/>
              <a:lumOff val="40000"/>
            </a:schemeClr>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marL="0" lvl="0" indent="0" algn="ctr" defTabSz="1111250">
            <a:lnSpc>
              <a:spcPct val="90000"/>
            </a:lnSpc>
            <a:spcBef>
              <a:spcPct val="0"/>
            </a:spcBef>
            <a:spcAft>
              <a:spcPct val="35000"/>
            </a:spcAft>
            <a:buNone/>
          </a:pPr>
          <a:r>
            <a:rPr lang="vi-VN" sz="2500" kern="1200" dirty="0">
              <a:solidFill>
                <a:srgbClr val="00B050"/>
              </a:solidFill>
              <a:latin typeface="+mj-lt"/>
            </a:rPr>
            <a:t>Thu hút đầu tư</a:t>
          </a:r>
          <a:r>
            <a:rPr lang="vi-VN" sz="2500" kern="1200" dirty="0">
              <a:solidFill>
                <a:schemeClr val="tx1"/>
              </a:solidFill>
              <a:latin typeface="+mj-lt"/>
            </a:rPr>
            <a:t> cho NN, NT còn ít </a:t>
          </a:r>
          <a:endParaRPr lang="en-US" sz="2500" kern="1200" dirty="0">
            <a:solidFill>
              <a:schemeClr val="tx1"/>
            </a:solidFill>
            <a:latin typeface="+mj-lt"/>
          </a:endParaRPr>
        </a:p>
      </dsp:txBody>
      <dsp:txXfrm>
        <a:off x="6914462" y="3554013"/>
        <a:ext cx="2182183" cy="1579995"/>
      </dsp:txXfrm>
    </dsp:sp>
    <dsp:sp modelId="{5CA3C038-0BCA-46A4-AA15-9EFAD0EB79B5}">
      <dsp:nvSpPr>
        <dsp:cNvPr id="0" name=""/>
        <dsp:cNvSpPr/>
      </dsp:nvSpPr>
      <dsp:spPr>
        <a:xfrm>
          <a:off x="9188297" y="3554013"/>
          <a:ext cx="2182183" cy="1579995"/>
        </a:xfrm>
        <a:prstGeom prst="roundRect">
          <a:avLst>
            <a:gd name="adj" fmla="val 10000"/>
          </a:avLst>
        </a:prstGeom>
        <a:solidFill>
          <a:schemeClr val="accent5">
            <a:lumMod val="60000"/>
            <a:lumOff val="40000"/>
            <a:alpha val="50000"/>
          </a:schemeClr>
        </a:solidFill>
        <a:ln w="31750" cap="rnd" cmpd="thickThin" algn="ctr">
          <a:solidFill>
            <a:schemeClr val="accent4">
              <a:lumMod val="60000"/>
              <a:lumOff val="40000"/>
            </a:schemeClr>
          </a:solidFill>
          <a:prstDash val="sysDash"/>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vi-VN" sz="2100" kern="1200" dirty="0">
              <a:solidFill>
                <a:srgbClr val="00B050"/>
              </a:solidFill>
              <a:latin typeface="+mj-lt"/>
            </a:rPr>
            <a:t>Ô nhiễm MT, năng lực PCTT</a:t>
          </a:r>
          <a:r>
            <a:rPr lang="vi-VN" sz="2100" kern="1200" dirty="0">
              <a:solidFill>
                <a:schemeClr val="tx1"/>
              </a:solidFill>
              <a:latin typeface="+mj-lt"/>
            </a:rPr>
            <a:t>, dịch bệnh, BĐKH...còn hạn chế</a:t>
          </a:r>
          <a:endParaRPr lang="en-US" sz="2100" kern="1200" dirty="0">
            <a:solidFill>
              <a:schemeClr val="tx1"/>
            </a:solidFill>
            <a:latin typeface="+mj-lt"/>
          </a:endParaRPr>
        </a:p>
      </dsp:txBody>
      <dsp:txXfrm>
        <a:off x="9188297" y="3554013"/>
        <a:ext cx="2182183" cy="15799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66AA7A-116C-44E4-85C0-9E4CDEE59626}">
      <dsp:nvSpPr>
        <dsp:cNvPr id="0" name=""/>
        <dsp:cNvSpPr/>
      </dsp:nvSpPr>
      <dsp:spPr>
        <a:xfrm>
          <a:off x="0" y="1530368"/>
          <a:ext cx="2689822" cy="2469312"/>
        </a:xfrm>
        <a:prstGeom prst="ellipse">
          <a:avLst/>
        </a:prstGeom>
        <a:solidFill>
          <a:schemeClr val="accent1">
            <a:lumMod val="60000"/>
            <a:lumOff val="40000"/>
            <a:alpha val="48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1333500">
            <a:lnSpc>
              <a:spcPct val="90000"/>
            </a:lnSpc>
            <a:spcBef>
              <a:spcPct val="0"/>
            </a:spcBef>
            <a:spcAft>
              <a:spcPct val="35000"/>
            </a:spcAft>
            <a:buNone/>
          </a:pPr>
          <a:r>
            <a:rPr lang="vi-VN" sz="3000" kern="1200" dirty="0">
              <a:solidFill>
                <a:srgbClr val="00B050"/>
              </a:solidFill>
            </a:rPr>
            <a:t>NGUYÊN NHÂN</a:t>
          </a:r>
          <a:endParaRPr lang="en-US" sz="3000" kern="1200" dirty="0">
            <a:solidFill>
              <a:srgbClr val="00B050"/>
            </a:solidFill>
          </a:endParaRPr>
        </a:p>
      </dsp:txBody>
      <dsp:txXfrm>
        <a:off x="0" y="1530368"/>
        <a:ext cx="2689822" cy="2469312"/>
      </dsp:txXfrm>
    </dsp:sp>
    <dsp:sp modelId="{1F5DED52-368F-4C87-B12F-A27B2821E784}">
      <dsp:nvSpPr>
        <dsp:cNvPr id="0" name=""/>
        <dsp:cNvSpPr/>
      </dsp:nvSpPr>
      <dsp:spPr>
        <a:xfrm>
          <a:off x="-1511072" y="715663"/>
          <a:ext cx="4901546" cy="4204781"/>
        </a:xfrm>
        <a:prstGeom prst="blockArc">
          <a:avLst>
            <a:gd name="adj1" fmla="val 16509444"/>
            <a:gd name="adj2" fmla="val 5088054"/>
            <a:gd name="adj3" fmla="val 524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D32151-ED66-4377-B05F-21D4D983A800}">
      <dsp:nvSpPr>
        <dsp:cNvPr id="0" name=""/>
        <dsp:cNvSpPr/>
      </dsp:nvSpPr>
      <dsp:spPr>
        <a:xfrm>
          <a:off x="2690394" y="4410690"/>
          <a:ext cx="986789" cy="1047010"/>
        </a:xfrm>
        <a:prstGeom prst="ellipse">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solidFill>
            <a:schemeClr val="accent1"/>
          </a:solidFill>
          <a:prstDash val="solid"/>
          <a:miter lim="800000"/>
        </a:ln>
        <a:effectLst/>
      </dsp:spPr>
      <dsp:style>
        <a:lnRef idx="2">
          <a:scrgbClr r="0" g="0" b="0"/>
        </a:lnRef>
        <a:fillRef idx="1">
          <a:scrgbClr r="0" g="0" b="0"/>
        </a:fillRef>
        <a:effectRef idx="0">
          <a:scrgbClr r="0" g="0" b="0"/>
        </a:effectRef>
        <a:fontRef idx="minor"/>
      </dsp:style>
    </dsp:sp>
    <dsp:sp modelId="{9F5A0951-E6DE-45CE-B15A-EC8C6CCBA109}">
      <dsp:nvSpPr>
        <dsp:cNvPr id="0" name=""/>
        <dsp:cNvSpPr/>
      </dsp:nvSpPr>
      <dsp:spPr>
        <a:xfrm>
          <a:off x="3974875" y="107183"/>
          <a:ext cx="7642086" cy="10621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10000"/>
            </a:spcAft>
            <a:buFont typeface="Arial" panose="020B0604020202020204" pitchFamily="34" charset="0"/>
            <a:buNone/>
          </a:pPr>
          <a:r>
            <a:rPr lang="vi-VN" sz="2200" b="1" i="0" kern="1200" dirty="0"/>
            <a:t>Nhận thức về vai trò, vị trí của NN-ND-NT chưa đầy đủ</a:t>
          </a:r>
          <a:endParaRPr lang="en-US" sz="2200" kern="1200" dirty="0">
            <a:solidFill>
              <a:schemeClr val="accent1">
                <a:lumMod val="50000"/>
              </a:schemeClr>
            </a:solidFill>
          </a:endParaRPr>
        </a:p>
      </dsp:txBody>
      <dsp:txXfrm>
        <a:off x="3974875" y="107183"/>
        <a:ext cx="7642086" cy="1062171"/>
      </dsp:txXfrm>
    </dsp:sp>
    <dsp:sp modelId="{5D510A5E-36D1-4C32-AE32-269227517CAE}">
      <dsp:nvSpPr>
        <dsp:cNvPr id="0" name=""/>
        <dsp:cNvSpPr/>
      </dsp:nvSpPr>
      <dsp:spPr>
        <a:xfrm>
          <a:off x="2891517" y="77397"/>
          <a:ext cx="1029582" cy="991108"/>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solidFill>
            <a:schemeClr val="tx2">
              <a:lumMod val="60000"/>
              <a:lumOff val="40000"/>
            </a:schemeClr>
          </a:solidFill>
          <a:prstDash val="solid"/>
          <a:miter lim="800000"/>
        </a:ln>
        <a:effectLst/>
      </dsp:spPr>
      <dsp:style>
        <a:lnRef idx="2">
          <a:scrgbClr r="0" g="0" b="0"/>
        </a:lnRef>
        <a:fillRef idx="1">
          <a:scrgbClr r="0" g="0" b="0"/>
        </a:fillRef>
        <a:effectRef idx="0">
          <a:scrgbClr r="0" g="0" b="0"/>
        </a:effectRef>
        <a:fontRef idx="minor"/>
      </dsp:style>
    </dsp:sp>
    <dsp:sp modelId="{29D104AC-2C18-4EF7-B97C-4ECC672380AD}">
      <dsp:nvSpPr>
        <dsp:cNvPr id="0" name=""/>
        <dsp:cNvSpPr/>
      </dsp:nvSpPr>
      <dsp:spPr>
        <a:xfrm>
          <a:off x="4590243" y="1493263"/>
          <a:ext cx="7159304" cy="103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10000"/>
            </a:spcAft>
            <a:buFont typeface="Arial" panose="020B0604020202020204" pitchFamily="34" charset="0"/>
            <a:buNone/>
          </a:pPr>
          <a:r>
            <a:rPr lang="vi-VN" sz="2200" b="1" i="0" kern="1200" dirty="0">
              <a:latin typeface="Arial" panose="020B0604020202020204" pitchFamily="34" charset="0"/>
              <a:cs typeface="Arial" panose="020B0604020202020204" pitchFamily="34" charset="0"/>
            </a:rPr>
            <a:t>Sự p</a:t>
          </a:r>
          <a:r>
            <a:rPr lang="en-US" sz="2200" b="1" i="0" kern="1200" dirty="0" err="1">
              <a:latin typeface="Arial" panose="020B0604020202020204" pitchFamily="34" charset="0"/>
              <a:cs typeface="Arial" panose="020B0604020202020204" pitchFamily="34" charset="0"/>
            </a:rPr>
            <a:t>hối</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hợp</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giữa</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các</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bộ</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ngành</a:t>
          </a:r>
          <a:r>
            <a:rPr lang="vi-VN" sz="2200" b="1" i="0" kern="1200" dirty="0">
              <a:latin typeface="Arial" panose="020B0604020202020204" pitchFamily="34" charset="0"/>
              <a:cs typeface="Arial" panose="020B0604020202020204" pitchFamily="34" charset="0"/>
            </a:rPr>
            <a:t> thiếu chặt chẽ</a:t>
          </a:r>
          <a:endParaRPr lang="en-US" sz="2200" kern="1200" dirty="0">
            <a:solidFill>
              <a:schemeClr val="accent1">
                <a:lumMod val="50000"/>
              </a:schemeClr>
            </a:solidFill>
          </a:endParaRPr>
        </a:p>
      </dsp:txBody>
      <dsp:txXfrm>
        <a:off x="4590243" y="1493263"/>
        <a:ext cx="7159304" cy="1030299"/>
      </dsp:txXfrm>
    </dsp:sp>
    <dsp:sp modelId="{57C6BB5C-30C6-4551-83BA-D28C7E1C3E29}">
      <dsp:nvSpPr>
        <dsp:cNvPr id="0" name=""/>
        <dsp:cNvSpPr/>
      </dsp:nvSpPr>
      <dsp:spPr>
        <a:xfrm>
          <a:off x="3609726" y="3141709"/>
          <a:ext cx="998279" cy="914042"/>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solidFill>
            <a:schemeClr val="accent1">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65DAD61F-653A-47DE-8A89-3E8A514B7C2E}">
      <dsp:nvSpPr>
        <dsp:cNvPr id="0" name=""/>
        <dsp:cNvSpPr/>
      </dsp:nvSpPr>
      <dsp:spPr>
        <a:xfrm>
          <a:off x="4866550" y="3193980"/>
          <a:ext cx="6579536" cy="103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10000"/>
            </a:spcAft>
            <a:buFont typeface="Arial" panose="020B0604020202020204" pitchFamily="34" charset="0"/>
            <a:buNone/>
          </a:pPr>
          <a:r>
            <a:rPr lang="vi-VN" sz="2200" b="1" i="0" kern="1200" dirty="0">
              <a:latin typeface="Arial" panose="020B0604020202020204" pitchFamily="34" charset="0"/>
              <a:cs typeface="Arial" panose="020B0604020202020204" pitchFamily="34" charset="0"/>
            </a:rPr>
            <a:t>Một số </a:t>
          </a:r>
          <a:r>
            <a:rPr lang="en-US" sz="2200" b="1" i="0" kern="1200" dirty="0" err="1">
              <a:latin typeface="Arial" panose="020B0604020202020204" pitchFamily="34" charset="0"/>
              <a:cs typeface="Arial" panose="020B0604020202020204" pitchFamily="34" charset="0"/>
            </a:rPr>
            <a:t>cơ</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chế</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chính</a:t>
          </a:r>
          <a:r>
            <a:rPr lang="en-US" sz="2200" b="1" i="0" kern="1200" dirty="0">
              <a:latin typeface="Arial" panose="020B0604020202020204" pitchFamily="34" charset="0"/>
              <a:cs typeface="Arial" panose="020B0604020202020204" pitchFamily="34" charset="0"/>
            </a:rPr>
            <a:t> </a:t>
          </a:r>
          <a:r>
            <a:rPr lang="en-US" sz="2200" b="1" i="0" kern="1200" dirty="0" err="1">
              <a:latin typeface="Arial" panose="020B0604020202020204" pitchFamily="34" charset="0"/>
              <a:cs typeface="Arial" panose="020B0604020202020204" pitchFamily="34" charset="0"/>
            </a:rPr>
            <a:t>sách</a:t>
          </a:r>
          <a:r>
            <a:rPr lang="vi-VN" sz="2200" b="1" i="0" kern="1200" dirty="0">
              <a:latin typeface="Arial" panose="020B0604020202020204" pitchFamily="34" charset="0"/>
              <a:cs typeface="Arial" panose="020B0604020202020204" pitchFamily="34" charset="0"/>
            </a:rPr>
            <a:t> chậm ban hành</a:t>
          </a:r>
          <a:endParaRPr lang="en-US" sz="2200" kern="1200" dirty="0"/>
        </a:p>
      </dsp:txBody>
      <dsp:txXfrm>
        <a:off x="4866550" y="3193980"/>
        <a:ext cx="6579536" cy="1030299"/>
      </dsp:txXfrm>
    </dsp:sp>
    <dsp:sp modelId="{22AA9122-9746-4E89-AAD4-68B8A3E5DF64}">
      <dsp:nvSpPr>
        <dsp:cNvPr id="0" name=""/>
        <dsp:cNvSpPr/>
      </dsp:nvSpPr>
      <dsp:spPr>
        <a:xfrm>
          <a:off x="3622424" y="1591337"/>
          <a:ext cx="982133" cy="877556"/>
        </a:xfrm>
        <a:prstGeom prst="ellipse">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solidFill>
            <a:schemeClr val="accent1">
              <a:lumMod val="50000"/>
            </a:schemeClr>
          </a:solidFill>
          <a:prstDash val="solid"/>
          <a:miter lim="800000"/>
        </a:ln>
        <a:effectLst/>
      </dsp:spPr>
      <dsp:style>
        <a:lnRef idx="2">
          <a:scrgbClr r="0" g="0" b="0"/>
        </a:lnRef>
        <a:fillRef idx="1">
          <a:scrgbClr r="0" g="0" b="0"/>
        </a:fillRef>
        <a:effectRef idx="0">
          <a:scrgbClr r="0" g="0" b="0"/>
        </a:effectRef>
        <a:fontRef idx="minor"/>
      </dsp:style>
    </dsp:sp>
    <dsp:sp modelId="{AA7B1A9F-7F0C-44E9-A081-4C5A91CC4F27}">
      <dsp:nvSpPr>
        <dsp:cNvPr id="0" name=""/>
        <dsp:cNvSpPr/>
      </dsp:nvSpPr>
      <dsp:spPr>
        <a:xfrm>
          <a:off x="3874904" y="4495683"/>
          <a:ext cx="7874643" cy="1030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l" defTabSz="977900">
            <a:lnSpc>
              <a:spcPct val="90000"/>
            </a:lnSpc>
            <a:spcBef>
              <a:spcPct val="0"/>
            </a:spcBef>
            <a:spcAft>
              <a:spcPct val="10000"/>
            </a:spcAft>
            <a:buFont typeface="Arial" panose="020B0604020202020204" pitchFamily="34" charset="0"/>
            <a:buNone/>
          </a:pPr>
          <a:r>
            <a:rPr lang="vi-VN" sz="2200" b="1" kern="1200" dirty="0">
              <a:latin typeface="Arial" panose="020B0604020202020204" pitchFamily="34" charset="0"/>
              <a:cs typeface="Arial" panose="020B0604020202020204" pitchFamily="34" charset="0"/>
            </a:rPr>
            <a:t>Hiệu quả thu hút, sử dụng vốn đầu tư xã hội vào NN-NT chưa cao</a:t>
          </a:r>
          <a:endParaRPr lang="en-US" sz="2200" kern="1200" dirty="0"/>
        </a:p>
      </dsp:txBody>
      <dsp:txXfrm>
        <a:off x="3874904" y="4495683"/>
        <a:ext cx="7874643" cy="103029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DA2D51-E040-427D-A073-7D834F8667E7}">
      <dsp:nvSpPr>
        <dsp:cNvPr id="0" name=""/>
        <dsp:cNvSpPr/>
      </dsp:nvSpPr>
      <dsp:spPr>
        <a:xfrm>
          <a:off x="1683250" y="846001"/>
          <a:ext cx="3031205" cy="3034868"/>
        </a:xfrm>
        <a:prstGeom prst="ellipse">
          <a:avLst/>
        </a:prstGeom>
        <a:solidFill>
          <a:schemeClr val="tx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b="1" kern="1200" dirty="0">
            <a:latin typeface="Times New Roman" panose="02020603050405020304" pitchFamily="18" charset="0"/>
            <a:cs typeface="Times New Roman" panose="02020603050405020304" pitchFamily="18" charset="0"/>
          </a:endParaRPr>
        </a:p>
      </dsp:txBody>
      <dsp:txXfrm>
        <a:off x="1683250" y="846001"/>
        <a:ext cx="3031205" cy="3034868"/>
      </dsp:txXfrm>
    </dsp:sp>
    <dsp:sp modelId="{23C883D2-A8EB-4EBA-8F0C-43C27DDCC983}">
      <dsp:nvSpPr>
        <dsp:cNvPr id="0" name=""/>
        <dsp:cNvSpPr/>
      </dsp:nvSpPr>
      <dsp:spPr>
        <a:xfrm>
          <a:off x="1453585" y="0"/>
          <a:ext cx="4511425" cy="4702887"/>
        </a:xfrm>
        <a:prstGeom prst="blockArc">
          <a:avLst>
            <a:gd name="adj1" fmla="val 17527788"/>
            <a:gd name="adj2" fmla="val 4119114"/>
            <a:gd name="adj3" fmla="val 575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47438A62-52A8-4F4D-B066-8917C2BDE82D}">
      <dsp:nvSpPr>
        <dsp:cNvPr id="0" name=""/>
        <dsp:cNvSpPr/>
      </dsp:nvSpPr>
      <dsp:spPr>
        <a:xfrm>
          <a:off x="4775471" y="396453"/>
          <a:ext cx="1198901" cy="1199236"/>
        </a:xfrm>
        <a:prstGeom prst="ellipse">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l="-32000" r="-32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CEC1F402-9972-459F-B5D5-44EFBFD2A12D}">
      <dsp:nvSpPr>
        <dsp:cNvPr id="0" name=""/>
        <dsp:cNvSpPr/>
      </dsp:nvSpPr>
      <dsp:spPr>
        <a:xfrm>
          <a:off x="6105212" y="359581"/>
          <a:ext cx="3862742" cy="1160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vi-VN" sz="2000" kern="1200" dirty="0">
              <a:solidFill>
                <a:srgbClr val="243878"/>
              </a:solidFill>
              <a:latin typeface="Times New Roman" panose="02020603050405020304" pitchFamily="18" charset="0"/>
              <a:cs typeface="Times New Roman" panose="02020603050405020304" pitchFamily="18" charset="0"/>
            </a:rPr>
            <a:t>Phát huy lợi thế, </a:t>
          </a:r>
          <a:r>
            <a:rPr lang="en-US" sz="2000" kern="1200" dirty="0" err="1">
              <a:solidFill>
                <a:srgbClr val="243878"/>
              </a:solidFill>
              <a:latin typeface="Times New Roman" panose="02020603050405020304" pitchFamily="18" charset="0"/>
              <a:cs typeface="Times New Roman" panose="02020603050405020304" pitchFamily="18" charset="0"/>
            </a:rPr>
            <a:t>huy</a:t>
          </a:r>
          <a:r>
            <a:rPr lang="en-US" sz="2000" kern="1200" dirty="0">
              <a:solidFill>
                <a:srgbClr val="243878"/>
              </a:solidFill>
              <a:latin typeface="Times New Roman" panose="02020603050405020304" pitchFamily="18" charset="0"/>
              <a:cs typeface="Times New Roman" panose="02020603050405020304" pitchFamily="18" charset="0"/>
            </a:rPr>
            <a:t> </a:t>
          </a:r>
          <a:r>
            <a:rPr lang="en-US" sz="2000" kern="1200" dirty="0" err="1">
              <a:solidFill>
                <a:srgbClr val="243878"/>
              </a:solidFill>
              <a:latin typeface="Times New Roman" panose="02020603050405020304" pitchFamily="18" charset="0"/>
              <a:cs typeface="Times New Roman" panose="02020603050405020304" pitchFamily="18" charset="0"/>
            </a:rPr>
            <a:t>động</a:t>
          </a:r>
          <a:r>
            <a:rPr lang="en-US" sz="2000" kern="1200" dirty="0">
              <a:solidFill>
                <a:srgbClr val="243878"/>
              </a:solidFill>
              <a:latin typeface="Times New Roman" panose="02020603050405020304" pitchFamily="18" charset="0"/>
              <a:cs typeface="Times New Roman" panose="02020603050405020304" pitchFamily="18" charset="0"/>
            </a:rPr>
            <a:t> </a:t>
          </a:r>
          <a:r>
            <a:rPr lang="vi-VN" sz="2000" kern="1200" dirty="0">
              <a:solidFill>
                <a:srgbClr val="243878"/>
              </a:solidFill>
              <a:latin typeface="Times New Roman" panose="02020603050405020304" pitchFamily="18" charset="0"/>
              <a:cs typeface="Times New Roman" panose="02020603050405020304" pitchFamily="18" charset="0"/>
            </a:rPr>
            <a:t>các nguồn lực tự nhiên và khoa học công nghệ, đổi mới sáng tạo</a:t>
          </a:r>
          <a:endParaRPr lang="en-US" sz="2000" kern="1200" dirty="0">
            <a:solidFill>
              <a:srgbClr val="243878"/>
            </a:solidFill>
            <a:latin typeface="Times New Roman" panose="02020603050405020304" pitchFamily="18" charset="0"/>
            <a:cs typeface="Times New Roman" panose="02020603050405020304" pitchFamily="18" charset="0"/>
          </a:endParaRPr>
        </a:p>
      </dsp:txBody>
      <dsp:txXfrm>
        <a:off x="6105212" y="359581"/>
        <a:ext cx="3862742" cy="1160672"/>
      </dsp:txXfrm>
    </dsp:sp>
    <dsp:sp modelId="{058930DA-26F2-4144-854F-277E1F55CB49}">
      <dsp:nvSpPr>
        <dsp:cNvPr id="0" name=""/>
        <dsp:cNvSpPr/>
      </dsp:nvSpPr>
      <dsp:spPr>
        <a:xfrm>
          <a:off x="5238850" y="1760760"/>
          <a:ext cx="1198901" cy="1199236"/>
        </a:xfrm>
        <a:prstGeom prst="ellipse">
          <a:avLst/>
        </a:prstGeom>
        <a:blipFill>
          <a:blip xmlns:r="http://schemas.openxmlformats.org/officeDocument/2006/relationships"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a:stretch>
            <a:fillRect t="-11000" b="-11000"/>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FB64FFF7-D9D7-45D6-80DC-8B85D119418C}">
      <dsp:nvSpPr>
        <dsp:cNvPr id="0" name=""/>
        <dsp:cNvSpPr/>
      </dsp:nvSpPr>
      <dsp:spPr>
        <a:xfrm>
          <a:off x="6517072" y="1766455"/>
          <a:ext cx="3372708" cy="1160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just" defTabSz="889000">
            <a:lnSpc>
              <a:spcPct val="90000"/>
            </a:lnSpc>
            <a:spcBef>
              <a:spcPct val="0"/>
            </a:spcBef>
            <a:spcAft>
              <a:spcPct val="10000"/>
            </a:spcAft>
            <a:buNone/>
          </a:pPr>
          <a:r>
            <a:rPr lang="vi-VN" sz="2000" b="1" kern="1200" dirty="0">
              <a:solidFill>
                <a:srgbClr val="FF0000"/>
              </a:solidFill>
              <a:latin typeface="Times New Roman" panose="02020603050405020304" pitchFamily="18" charset="0"/>
              <a:cs typeface="Times New Roman" panose="02020603050405020304" pitchFamily="18" charset="0"/>
            </a:rPr>
            <a:t>Chuyển từ tư duy “sản xuất nông nghiệp” sang “kinh tế nông nghiệp”, tích hợp đa giá trị vào sản phẩm</a:t>
          </a:r>
          <a:endParaRPr lang="en-US" sz="2000" b="1" kern="1200" dirty="0">
            <a:solidFill>
              <a:srgbClr val="FF0000"/>
            </a:solidFill>
            <a:latin typeface="Times New Roman" panose="02020603050405020304" pitchFamily="18" charset="0"/>
            <a:cs typeface="Times New Roman" panose="02020603050405020304" pitchFamily="18" charset="0"/>
          </a:endParaRPr>
        </a:p>
      </dsp:txBody>
      <dsp:txXfrm>
        <a:off x="6517072" y="1766455"/>
        <a:ext cx="3372708" cy="1160672"/>
      </dsp:txXfrm>
    </dsp:sp>
    <dsp:sp modelId="{3931DAE8-D2ED-4070-8835-B8B1A68FEC03}">
      <dsp:nvSpPr>
        <dsp:cNvPr id="0" name=""/>
        <dsp:cNvSpPr/>
      </dsp:nvSpPr>
      <dsp:spPr>
        <a:xfrm>
          <a:off x="4775471" y="3144350"/>
          <a:ext cx="1198901" cy="1199236"/>
        </a:xfrm>
        <a:prstGeom prst="ellipse">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9718DBFC-8EF3-4112-8A69-C297C126D2C7}">
      <dsp:nvSpPr>
        <dsp:cNvPr id="0" name=""/>
        <dsp:cNvSpPr/>
      </dsp:nvSpPr>
      <dsp:spPr>
        <a:xfrm>
          <a:off x="6055785" y="3191264"/>
          <a:ext cx="4114307" cy="1160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l" defTabSz="889000">
            <a:lnSpc>
              <a:spcPct val="90000"/>
            </a:lnSpc>
            <a:spcBef>
              <a:spcPct val="0"/>
            </a:spcBef>
            <a:spcAft>
              <a:spcPct val="10000"/>
            </a:spcAft>
            <a:buNone/>
          </a:pPr>
          <a:r>
            <a:rPr lang="vi-VN" sz="2000" kern="1200" dirty="0">
              <a:solidFill>
                <a:srgbClr val="243878"/>
              </a:solidFill>
              <a:latin typeface="Times New Roman" panose="02020603050405020304" pitchFamily="18" charset="0"/>
              <a:cs typeface="Times New Roman" panose="02020603050405020304" pitchFamily="18" charset="0"/>
            </a:rPr>
            <a:t>Sản xuất NN</a:t>
          </a:r>
          <a:r>
            <a:rPr lang="en-US" sz="2000" kern="1200" dirty="0">
              <a:solidFill>
                <a:srgbClr val="243878"/>
              </a:solidFill>
              <a:latin typeface="Times New Roman" panose="02020603050405020304" pitchFamily="18" charset="0"/>
              <a:cs typeface="Times New Roman" panose="02020603050405020304" pitchFamily="18" charset="0"/>
            </a:rPr>
            <a:t> </a:t>
          </a:r>
          <a:r>
            <a:rPr lang="vi-VN" sz="2000" kern="1200" dirty="0">
              <a:solidFill>
                <a:srgbClr val="243878"/>
              </a:solidFill>
              <a:latin typeface="Times New Roman" panose="02020603050405020304" pitchFamily="18" charset="0"/>
              <a:cs typeface="Times New Roman" panose="02020603050405020304" pitchFamily="18" charset="0"/>
            </a:rPr>
            <a:t>có trách nhiệm, </a:t>
          </a:r>
          <a:r>
            <a:rPr lang="en-US" sz="2000" kern="1200" dirty="0" err="1">
              <a:solidFill>
                <a:srgbClr val="243878"/>
              </a:solidFill>
              <a:latin typeface="Times New Roman" panose="02020603050405020304" pitchFamily="18" charset="0"/>
              <a:cs typeface="Times New Roman" panose="02020603050405020304" pitchFamily="18" charset="0"/>
            </a:rPr>
            <a:t>kết</a:t>
          </a:r>
          <a:r>
            <a:rPr lang="en-US" sz="2000" kern="1200" dirty="0">
              <a:solidFill>
                <a:srgbClr val="243878"/>
              </a:solidFill>
              <a:latin typeface="Times New Roman" panose="02020603050405020304" pitchFamily="18" charset="0"/>
              <a:cs typeface="Times New Roman" panose="02020603050405020304" pitchFamily="18" charset="0"/>
            </a:rPr>
            <a:t> </a:t>
          </a:r>
          <a:r>
            <a:rPr lang="en-US" sz="2000" kern="1200" dirty="0" err="1">
              <a:solidFill>
                <a:srgbClr val="243878"/>
              </a:solidFill>
              <a:latin typeface="Times New Roman" panose="02020603050405020304" pitchFamily="18" charset="0"/>
              <a:cs typeface="Times New Roman" panose="02020603050405020304" pitchFamily="18" charset="0"/>
            </a:rPr>
            <a:t>nối</a:t>
          </a:r>
          <a:r>
            <a:rPr lang="en-US" sz="2000" kern="1200" dirty="0">
              <a:solidFill>
                <a:srgbClr val="243878"/>
              </a:solidFill>
              <a:latin typeface="Times New Roman" panose="02020603050405020304" pitchFamily="18" charset="0"/>
              <a:cs typeface="Times New Roman" panose="02020603050405020304" pitchFamily="18" charset="0"/>
            </a:rPr>
            <a:t>, </a:t>
          </a:r>
          <a:r>
            <a:rPr lang="vi-VN" sz="2000" kern="1200" dirty="0">
              <a:solidFill>
                <a:srgbClr val="243878"/>
              </a:solidFill>
              <a:latin typeface="Times New Roman" panose="02020603050405020304" pitchFamily="18" charset="0"/>
              <a:cs typeface="Times New Roman" panose="02020603050405020304" pitchFamily="18" charset="0"/>
            </a:rPr>
            <a:t>hiện đại, hiệu quả và bền vững </a:t>
          </a:r>
          <a:endParaRPr lang="en-US" sz="2000" kern="1200" dirty="0">
            <a:solidFill>
              <a:srgbClr val="243878"/>
            </a:solidFill>
            <a:latin typeface="Times New Roman" panose="02020603050405020304" pitchFamily="18" charset="0"/>
            <a:cs typeface="Times New Roman" panose="02020603050405020304" pitchFamily="18" charset="0"/>
          </a:endParaRPr>
        </a:p>
      </dsp:txBody>
      <dsp:txXfrm>
        <a:off x="6055785" y="3191264"/>
        <a:ext cx="4114307" cy="1160672"/>
      </dsp:txXfrm>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bList2#1">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4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5.xml><?xml version="1.0" encoding="utf-8"?>
<dgm:layoutDef xmlns:dgm="http://schemas.openxmlformats.org/drawingml/2006/diagram" xmlns:a="http://schemas.openxmlformats.org/drawingml/2006/main" uniqueId="urn:microsoft.com/office/officeart/2011/layout/RadialPictureList">
  <dgm:title val="Radial Picture List"/>
  <dgm:desc val="Use to show relationships to a central idea. The Level 1 shape contains text and all Level 2 shapes contain a picture with corresponding text. Limited to four Level 2 pictures.  Unused pictures do not appear, but remain available if you switch layouts. Works best with a small amount of Level 2 text."/>
  <dgm:catLst>
    <dgm:cat type="picture" pri="2500"/>
    <dgm:cat type="officeonline" pri="2500"/>
  </dgm:catLst>
  <dgm:sampData>
    <dgm:dataModel>
      <dgm:ptLst>
        <dgm:pt modelId="0" type="doc"/>
        <dgm:pt modelId="10">
          <dgm:prSet phldr="1"/>
        </dgm:pt>
        <dgm:pt modelId="11">
          <dgm:prSet phldr="1"/>
        </dgm:pt>
        <dgm:pt modelId="12">
          <dgm:prSet phldr="1"/>
        </dgm:pt>
        <dgm:pt modelId="13">
          <dgm:prSet phldr="1"/>
        </dgm:pt>
      </dgm:ptLst>
      <dgm:cxnLst>
        <dgm:cxn modelId="1" srcId="0" destId="10" srcOrd="0" destOrd="0"/>
        <dgm:cxn modelId="2" srcId="10" destId="11" srcOrd="0" destOrd="0"/>
        <dgm:cxn modelId="3" srcId="10" destId="12" srcOrd="1" destOrd="0"/>
        <dgm:cxn modelId="4" srcId="10" destId="13" srcOrd="2" destOrd="0"/>
      </dgm:cxnLst>
      <dgm:bg/>
      <dgm:whole/>
    </dgm:dataModel>
  </dgm:sampData>
  <dgm:styleData>
    <dgm:dataModel>
      <dgm:ptLst>
        <dgm:pt modelId="0" type="doc"/>
        <dgm:pt modelId="10">
          <dgm:prSet phldr="1"/>
        </dgm:pt>
        <dgm:pt modelId="11">
          <dgm:prSet phldr="1"/>
        </dgm:pt>
        <dgm:pt modelId="12">
          <dgm:prSet phldr="1"/>
        </dgm:pt>
      </dgm:ptLst>
      <dgm:cxnLst>
        <dgm:cxn modelId="1" srcId="0" destId="10" srcOrd="0" destOrd="0"/>
        <dgm:cxn modelId="2" srcId="10" destId="11" srcOrd="0" destOrd="0"/>
        <dgm:cxn modelId="3" srcId="10" destId="1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Lst>
      <dgm:cxnLst>
        <dgm:cxn modelId="1" srcId="0" destId="10" srcOrd="0" destOrd="0"/>
        <dgm:cxn modelId="2" srcId="10" destId="11" srcOrd="0" destOrd="0"/>
        <dgm:cxn modelId="3" srcId="10" destId="12" srcOrd="1" destOrd="0"/>
        <dgm:cxn modelId="4" srcId="10" destId="13" srcOrd="2" destOrd="0"/>
        <dgm:cxn modelId="5" srcId="10" destId="14" srcOrd="3" destOrd="0"/>
      </dgm:cxnLst>
      <dgm:bg/>
      <dgm:whole/>
    </dgm:dataModel>
  </dgm:clrData>
  <dgm:layoutNode name="Name0">
    <dgm:varLst>
      <dgm:chMax val="1"/>
      <dgm:chPref val="1"/>
      <dgm:dir/>
      <dgm:resizeHandles/>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l" for="ch" forName="Accent" refType="w" fact="0"/>
              <dgm:constr type="t" for="ch" forName="Accent" refType="h" fact="0"/>
              <dgm:constr type="w" for="ch" forName="Accent" refType="w" fact="0.6747"/>
              <dgm:constr type="h" for="ch" forName="Accent" refType="h"/>
              <dgm:constr type="l" for="ch" forName="Child1" refType="w" fact="0.76"/>
              <dgm:constr type="t" for="ch" forName="Child1" refType="h" fact="0.3739"/>
              <dgm:constr type="w" for="ch" forName="Child1" refType="w" fact="0.24"/>
              <dgm:constr type="h" for="ch" forName="Child1" refType="h" fact="0.255"/>
              <dgm:constr type="l" for="ch" forName="Parent" refType="w" fact="0.1726"/>
              <dgm:constr type="t" for="ch" forName="Parent" refType="h" fact="0.2646"/>
              <dgm:constr type="w" for="ch" forName="Parent" refType="w" fact="0.3347"/>
              <dgm:constr type="h" for="ch" forName="Parent" refType="h" fact="0.4759"/>
              <dgm:constr type="l" for="ch" forName="Image1" refType="w" fact="0.5661"/>
              <dgm:constr type="t" for="ch" forName="Image1" refType="h" fact="0.3744"/>
              <dgm:constr type="w" for="ch" forName="Image1" refType="w" fact="0.1793"/>
              <dgm:constr type="h" for="ch" forName="Image1" refType="h" fact="0.255"/>
            </dgm:constrLst>
          </dgm:if>
          <dgm:if name="Name6"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 refType="w" fact="0"/>
              <dgm:constr type="t" for="ch" forName="Accent" refType="h" fact="0"/>
              <dgm:constr type="w" for="ch" forName="Accent" refType="w" fact="0.6946"/>
              <dgm:constr type="h" for="ch" forName="Accent" refType="h"/>
              <dgm:constr type="l" for="ch" forName="Parent" refType="w" fact="0.1777"/>
              <dgm:constr type="t" for="ch" forName="Parent" refType="h" fact="0.2646"/>
              <dgm:constr type="w" for="ch" forName="Parent" refType="w" fact="0.3446"/>
              <dgm:constr type="h" for="ch" forName="Parent" refType="h" fact="0.4759"/>
              <dgm:constr type="l" for="ch" forName="Image1" refType="w" fact="0.5531"/>
              <dgm:constr type="t" for="ch" forName="Image1" refType="h" fact="0.1585"/>
              <dgm:constr type="w" for="ch" forName="Image1" refType="w" fact="0.1846"/>
              <dgm:constr type="h" for="ch" forName="Image1" refType="h" fact="0.255"/>
              <dgm:constr type="l" for="ch" forName="Image2" refType="w" fact="0.5531"/>
              <dgm:constr type="t" for="ch" forName="Image2" refType="h" fact="0.5624"/>
              <dgm:constr type="w" for="ch" forName="Image2" refType="w" fact="0.1846"/>
              <dgm:constr type="h" for="ch" forName="Image2" refType="h" fact="0.255"/>
              <dgm:constr type="l" for="ch" forName="Child1" refType="w" fact="0.7529"/>
              <dgm:constr type="t" for="ch" forName="Child1" refType="h" fact="0.1618"/>
              <dgm:constr type="w" for="ch" forName="Child1" refType="w" fact="0.2471"/>
              <dgm:constr type="h" for="ch" forName="Child1" refType="h" fact="0.2468"/>
              <dgm:constr type="l" for="ch" forName="Child2" refType="w" fact="0.7529"/>
              <dgm:constr type="t" for="ch" forName="Child2" refType="h" fact="0.5657"/>
              <dgm:constr type="w" for="ch" forName="Child2" refType="w" fact="0.2471"/>
              <dgm:constr type="h" for="ch" forName="Child2" refType="h" fact="0.2468"/>
            </dgm:constrLst>
          </dgm:if>
          <dgm:if name="Name7"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 refType="w" fact="0"/>
              <dgm:constr type="t" for="ch" forName="Accent" refType="h" fact="0"/>
              <dgm:constr type="w" for="ch" forName="Accent" refType="w" fact="0.6747"/>
              <dgm:constr type="h" for="ch" forName="Accent" refType="h"/>
              <dgm:constr type="l" for="ch" forName="Parent" refType="w" fact="0.1726"/>
              <dgm:constr type="t" for="ch" forName="Parent" refType="h" fact="0.2646"/>
              <dgm:constr type="w" for="ch" forName="Parent" refType="w" fact="0.3347"/>
              <dgm:constr type="h" for="ch" forName="Parent" refType="h" fact="0.4759"/>
              <dgm:constr type="l" for="ch" forName="Image1" refType="w" fact="0.4968"/>
              <dgm:constr type="t" for="ch" forName="Image1" refType="h" fact="0.0843"/>
              <dgm:constr type="w" for="ch" forName="Image1" refType="w" fact="0.1793"/>
              <dgm:constr type="h" for="ch" forName="Image1" refType="h" fact="0.255"/>
              <dgm:constr type="l" for="ch" forName="Image2" refType="w" fact="0.5661"/>
              <dgm:constr type="t" for="ch" forName="Image2" refType="h" fact="0.3744"/>
              <dgm:constr type="w" for="ch" forName="Image2" refType="w" fact="0.1793"/>
              <dgm:constr type="h" for="ch" forName="Image2" refType="h" fact="0.255"/>
              <dgm:constr type="l" for="ch" forName="Image3" refType="w" fact="0.4968"/>
              <dgm:constr type="t" for="ch" forName="Image3" refType="h" fact="0.6686"/>
              <dgm:constr type="w" for="ch" forName="Image3" refType="w" fact="0.1793"/>
              <dgm:constr type="h" for="ch" forName="Image3" refType="h" fact="0.255"/>
              <dgm:constr type="l" for="ch" forName="Child1" refType="w" fact="0.6897"/>
              <dgm:constr type="t" for="ch" forName="Child1" refType="h" fact="0.0884"/>
              <dgm:constr type="w" for="ch" forName="Child1" refType="w" fact="0.24"/>
              <dgm:constr type="h" for="ch" forName="Child1" refType="h" fact="0.2468"/>
              <dgm:constr type="l" for="ch" forName="Child2" refType="w" fact="0.76"/>
              <dgm:constr type="t" for="ch" forName="Child2" refType="h" fact="0.378"/>
              <dgm:constr type="w" for="ch" forName="Child2" refType="w" fact="0.24"/>
              <dgm:constr type="h" for="ch" forName="Child2" refType="h" fact="0.2468"/>
              <dgm:constr type="l" for="ch" forName="Child3" refType="w" fact="0.6897"/>
              <dgm:constr type="t" for="ch" forName="Child3" refType="h" fact="0.6738"/>
              <dgm:constr type="w" for="ch" forName="Child3" refType="w" fact="0.24"/>
              <dgm:constr type="h" for="ch" forName="Child3" refType="h" fact="0.2468"/>
            </dgm:constrLst>
          </dgm:if>
          <dgm:else name="Name8">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 refType="w" fact="0"/>
              <dgm:constr type="t" for="ch" forName="Accent" refType="h" fact="0.0361"/>
              <dgm:constr type="w" for="ch" forName="Accent" refType="w" fact="0.6865"/>
              <dgm:constr type="h" for="ch" forName="Accent" refType="h" fact="0.9197"/>
              <dgm:constr type="l" for="ch" forName="Parent" refType="w" fact="0.1756"/>
              <dgm:constr type="t" for="ch" forName="Parent" refType="h" fact="0.2795"/>
              <dgm:constr type="w" for="ch" forName="Parent" refType="w" fact="0.3406"/>
              <dgm:constr type="h" for="ch" forName="Parent" refType="h" fact="0.4377"/>
              <dgm:constr type="l" for="ch" forName="Image1" refType="w" fact="0.425"/>
              <dgm:constr type="t" for="ch" forName="Image1" refType="h" fact="0"/>
              <dgm:constr type="w" for="ch" forName="Image1" refType="w" fact="0.1825"/>
              <dgm:constr type="h" for="ch" forName="Image1" refType="h" fact="0.2345"/>
              <dgm:constr type="l" for="ch" forName="Image2" refType="w" fact="0.5598"/>
              <dgm:constr type="t" for="ch" forName="Image2" refType="h" fact="0.2184"/>
              <dgm:constr type="w" for="ch" forName="Image2" refType="w" fact="0.1825"/>
              <dgm:constr type="h" for="ch" forName="Image2" refType="h" fact="0.2345"/>
              <dgm:constr type="l" for="ch" forName="Image3" refType="w" fact="0.5591"/>
              <dgm:constr type="t" for="ch" forName="Image3" refType="h" fact="0.5395"/>
              <dgm:constr type="w" for="ch" forName="Image3" refType="w" fact="0.1825"/>
              <dgm:constr type="h" for="ch" forName="Image3" refType="h" fact="0.2345"/>
              <dgm:constr type="l" for="ch" forName="Image4" refType="w" fact="0.425"/>
              <dgm:constr type="t" for="ch" forName="Image4" refType="h" fact="0.7655"/>
              <dgm:constr type="w" for="ch" forName="Image4" refType="w" fact="0.1825"/>
              <dgm:constr type="h" for="ch" forName="Image4" refType="h" fact="0.2345"/>
              <dgm:constr type="l" for="ch" forName="Child1" refType="w" fact="0.6214"/>
              <dgm:constr type="t" for="ch" forName="Child1" refType="h" fact="0.003"/>
              <dgm:constr type="w" for="ch" forName="Child1" refType="w" fact="0.2443"/>
              <dgm:constr type="h" for="ch" forName="Child1" refType="h" fact="0.227"/>
              <dgm:constr type="l" for="ch" forName="Child2" refType="w" fact="0.7557"/>
              <dgm:constr type="t" for="ch" forName="Child2" refType="h" fact="0.2225"/>
              <dgm:constr type="w" for="ch" forName="Child2" refType="w" fact="0.2443"/>
              <dgm:constr type="h" for="ch" forName="Child2" refType="h" fact="0.227"/>
              <dgm:constr type="l" for="ch" forName="Child3" refType="w" fact="0.7557"/>
              <dgm:constr type="t" for="ch" forName="Child3" refType="h" fact="0.5433"/>
              <dgm:constr type="w" for="ch" forName="Child3" refType="w" fact="0.2443"/>
              <dgm:constr type="h" for="ch" forName="Child3" refType="h" fact="0.227"/>
              <dgm:constr type="l" for="ch" forName="Child4" refType="w" fact="0.6214"/>
              <dgm:constr type="t" for="ch" forName="Child4" refType="h" fact="0.7703"/>
              <dgm:constr type="w" for="ch" forName="Child4" refType="w" fact="0.2443"/>
              <dgm:constr type="h" for="ch" forName="Child4" refType="h" fact="0.227"/>
            </dgm:constrLst>
          </dgm:else>
        </dgm:choose>
      </dgm:if>
      <dgm:else name="Name9">
        <dgm:choose name="Name10">
          <dgm:if name="Name11" axis="ch ch" ptType="node node" st="1 1" cnt="1 0" func="cnt" op="equ" val="0">
            <dgm:alg type="composite">
              <dgm:param type="ar" val="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2" axis="ch ch" ptType="node node" st="1 1" cnt="1 0" func="cnt" op="equ" val="1">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r" for="ch" forName="Accent" refType="w"/>
              <dgm:constr type="t" for="ch" forName="Accent" refType="h" fact="0"/>
              <dgm:constr type="w" for="ch" forName="Accent" refType="w" fact="0.6747"/>
              <dgm:constr type="h" for="ch" forName="Accent" refType="h"/>
              <dgm:constr type="r" for="ch" forName="Child1" refType="w" fact="0.24"/>
              <dgm:constr type="t" for="ch" forName="Child1" refType="h" fact="0.3739"/>
              <dgm:constr type="w" for="ch" forName="Child1" refType="w" fact="0.24"/>
              <dgm:constr type="h" for="ch" forName="Child1" refType="h" fact="0.255"/>
              <dgm:constr type="r" for="ch" forName="Parent" refType="w" fact="0.8274"/>
              <dgm:constr type="t" for="ch" forName="Parent" refType="h" fact="0.2646"/>
              <dgm:constr type="w" for="ch" forName="Parent" refType="w" fact="0.3347"/>
              <dgm:constr type="h" for="ch" forName="Parent" refType="h" fact="0.4759"/>
              <dgm:constr type="r" for="ch" forName="Image1" refType="w" fact="0.4339"/>
              <dgm:constr type="t" for="ch" forName="Image1" refType="h" fact="0.3744"/>
              <dgm:constr type="w" for="ch" forName="Image1" refType="w" fact="0.1793"/>
              <dgm:constr type="h" for="ch" forName="Image1" refType="h" fact="0.255"/>
            </dgm:constrLst>
          </dgm:if>
          <dgm:if name="Name13" axis="ch ch" ptType="node node" st="1 1" cnt="1 0" func="cnt" op="equ" val="2">
            <dgm:alg type="composite">
              <dgm:param type="ar" val="1.381"/>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 refType="w"/>
              <dgm:constr type="t" for="ch" forName="Accent" refType="h" fact="0"/>
              <dgm:constr type="w" for="ch" forName="Accent" refType="w" fact="0.6946"/>
              <dgm:constr type="h" for="ch" forName="Accent" refType="h"/>
              <dgm:constr type="r" for="ch" forName="Parent" refType="w" fact="0.8223"/>
              <dgm:constr type="t" for="ch" forName="Parent" refType="h" fact="0.2646"/>
              <dgm:constr type="w" for="ch" forName="Parent" refType="w" fact="0.3446"/>
              <dgm:constr type="h" for="ch" forName="Parent" refType="h" fact="0.4759"/>
              <dgm:constr type="r" for="ch" forName="Image1" refType="w" fact="0.4469"/>
              <dgm:constr type="t" for="ch" forName="Image1" refType="h" fact="0.1585"/>
              <dgm:constr type="w" for="ch" forName="Image1" refType="w" fact="0.1846"/>
              <dgm:constr type="h" for="ch" forName="Image1" refType="h" fact="0.255"/>
              <dgm:constr type="r" for="ch" forName="Image2" refType="w" fact="0.4469"/>
              <dgm:constr type="t" for="ch" forName="Image2" refType="h" fact="0.5624"/>
              <dgm:constr type="w" for="ch" forName="Image2" refType="w" fact="0.1846"/>
              <dgm:constr type="h" for="ch" forName="Image2" refType="h" fact="0.255"/>
              <dgm:constr type="r" for="ch" forName="Child1" refType="w" fact="0.2471"/>
              <dgm:constr type="t" for="ch" forName="Child1" refType="h" fact="0.1618"/>
              <dgm:constr type="w" for="ch" forName="Child1" refType="w" fact="0.2471"/>
              <dgm:constr type="h" for="ch" forName="Child1" refType="h" fact="0.2468"/>
              <dgm:constr type="r" for="ch" forName="Child2" refType="w" fact="0.2471"/>
              <dgm:constr type="t" for="ch" forName="Child2" refType="h" fact="0.5657"/>
              <dgm:constr type="w" for="ch" forName="Child2" refType="w" fact="0.2471"/>
              <dgm:constr type="h" for="ch" forName="Child2" refType="h" fact="0.2468"/>
            </dgm:constrLst>
          </dgm:if>
          <dgm:if name="Name14" axis="ch ch" ptType="node node" st="1 1" cnt="1 0" func="cnt" op="equ" val="3">
            <dgm:alg type="composite">
              <dgm:param type="ar" val="1.4218"/>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 refType="w"/>
              <dgm:constr type="t" for="ch" forName="Accent" refType="h" fact="0"/>
              <dgm:constr type="w" for="ch" forName="Accent" refType="w" fact="0.6747"/>
              <dgm:constr type="h" for="ch" forName="Accent" refType="h"/>
              <dgm:constr type="r" for="ch" forName="Parent" refType="w" fact="0.8274"/>
              <dgm:constr type="t" for="ch" forName="Parent" refType="h" fact="0.2646"/>
              <dgm:constr type="w" for="ch" forName="Parent" refType="w" fact="0.3347"/>
              <dgm:constr type="h" for="ch" forName="Parent" refType="h" fact="0.4759"/>
              <dgm:constr type="r" for="ch" forName="Image1" refType="w" fact="0.5032"/>
              <dgm:constr type="t" for="ch" forName="Image1" refType="h" fact="0.0843"/>
              <dgm:constr type="w" for="ch" forName="Image1" refType="w" fact="0.1793"/>
              <dgm:constr type="h" for="ch" forName="Image1" refType="h" fact="0.255"/>
              <dgm:constr type="r" for="ch" forName="Image2" refType="w" fact="0.4339"/>
              <dgm:constr type="t" for="ch" forName="Image2" refType="h" fact="0.3744"/>
              <dgm:constr type="w" for="ch" forName="Image2" refType="w" fact="0.1793"/>
              <dgm:constr type="h" for="ch" forName="Image2" refType="h" fact="0.255"/>
              <dgm:constr type="r" for="ch" forName="Image3" refType="w" fact="0.5032"/>
              <dgm:constr type="t" for="ch" forName="Image3" refType="h" fact="0.6686"/>
              <dgm:constr type="w" for="ch" forName="Image3" refType="w" fact="0.1793"/>
              <dgm:constr type="h" for="ch" forName="Image3" refType="h" fact="0.255"/>
              <dgm:constr type="r" for="ch" forName="Child1" refType="w" fact="0.3103"/>
              <dgm:constr type="t" for="ch" forName="Child1" refType="h" fact="0.0884"/>
              <dgm:constr type="w" for="ch" forName="Child1" refType="w" fact="0.24"/>
              <dgm:constr type="h" for="ch" forName="Child1" refType="h" fact="0.2468"/>
              <dgm:constr type="r" for="ch" forName="Child2" refType="w" fact="0.24"/>
              <dgm:constr type="t" for="ch" forName="Child2" refType="h" fact="0.378"/>
              <dgm:constr type="w" for="ch" forName="Child2" refType="w" fact="0.24"/>
              <dgm:constr type="h" for="ch" forName="Child2" refType="h" fact="0.2468"/>
              <dgm:constr type="r" for="ch" forName="Child3" refType="w" fact="0.3103"/>
              <dgm:constr type="t" for="ch" forName="Child3" refType="h" fact="0.6738"/>
              <dgm:constr type="w" for="ch" forName="Child3" refType="w" fact="0.24"/>
              <dgm:constr type="h" for="ch" forName="Child3" refType="h" fact="0.2468"/>
            </dgm:constrLst>
          </dgm:if>
          <dgm:else name="Name15">
            <dgm:alg type="composite">
              <dgm:param type="ar" val="1.2852"/>
            </dgm:alg>
            <dgm:constrLst>
              <dgm:constr type="primFontSz" for="des" forName="Child1" val="65"/>
              <dgm:constr type="primFontSz" for="des" forName="Parent"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 refType="w"/>
              <dgm:constr type="t" for="ch" forName="Accent" refType="h" fact="0.0361"/>
              <dgm:constr type="w" for="ch" forName="Accent" refType="w" fact="0.6865"/>
              <dgm:constr type="h" for="ch" forName="Accent" refType="h" fact="0.9197"/>
              <dgm:constr type="r" for="ch" forName="Parent" refType="w" fact="0.8244"/>
              <dgm:constr type="t" for="ch" forName="Parent" refType="h" fact="0.2795"/>
              <dgm:constr type="w" for="ch" forName="Parent" refType="w" fact="0.3406"/>
              <dgm:constr type="h" for="ch" forName="Parent" refType="h" fact="0.4377"/>
              <dgm:constr type="r" for="ch" forName="Image1" refType="w" fact="0.575"/>
              <dgm:constr type="t" for="ch" forName="Image1" refType="h" fact="0"/>
              <dgm:constr type="w" for="ch" forName="Image1" refType="w" fact="0.1825"/>
              <dgm:constr type="h" for="ch" forName="Image1" refType="h" fact="0.2345"/>
              <dgm:constr type="r" for="ch" forName="Image2" refType="w" fact="0.4402"/>
              <dgm:constr type="t" for="ch" forName="Image2" refType="h" fact="0.2184"/>
              <dgm:constr type="w" for="ch" forName="Image2" refType="w" fact="0.1825"/>
              <dgm:constr type="h" for="ch" forName="Image2" refType="h" fact="0.2345"/>
              <dgm:constr type="r" for="ch" forName="Image3" refType="w" fact="0.4409"/>
              <dgm:constr type="t" for="ch" forName="Image3" refType="h" fact="0.5395"/>
              <dgm:constr type="w" for="ch" forName="Image3" refType="w" fact="0.1825"/>
              <dgm:constr type="h" for="ch" forName="Image3" refType="h" fact="0.2345"/>
              <dgm:constr type="r" for="ch" forName="Image4" refType="w" fact="0.575"/>
              <dgm:constr type="t" for="ch" forName="Image4" refType="h" fact="0.7655"/>
              <dgm:constr type="w" for="ch" forName="Image4" refType="w" fact="0.1825"/>
              <dgm:constr type="h" for="ch" forName="Image4" refType="h" fact="0.2345"/>
              <dgm:constr type="r" for="ch" forName="Child1" refType="w" fact="0.3786"/>
              <dgm:constr type="t" for="ch" forName="Child1" refType="h" fact="0.003"/>
              <dgm:constr type="w" for="ch" forName="Child1" refType="w" fact="0.2443"/>
              <dgm:constr type="h" for="ch" forName="Child1" refType="h" fact="0.227"/>
              <dgm:constr type="r" for="ch" forName="Child2" refType="w" fact="0.2443"/>
              <dgm:constr type="t" for="ch" forName="Child2" refType="h" fact="0.2225"/>
              <dgm:constr type="w" for="ch" forName="Child2" refType="w" fact="0.2443"/>
              <dgm:constr type="h" for="ch" forName="Child2" refType="h" fact="0.227"/>
              <dgm:constr type="r" for="ch" forName="Child3" refType="w" fact="0.2443"/>
              <dgm:constr type="t" for="ch" forName="Child3" refType="h" fact="0.5433"/>
              <dgm:constr type="w" for="ch" forName="Child3" refType="w" fact="0.2443"/>
              <dgm:constr type="h" for="ch" forName="Child3" refType="h" fact="0.227"/>
              <dgm:constr type="r" for="ch" forName="Child4" refType="w" fact="0.3786"/>
              <dgm:constr type="t" for="ch" forName="Child4" refType="h" fact="0.7703"/>
              <dgm:constr type="w" for="ch" forName="Child4" refType="w" fact="0.2443"/>
              <dgm:constr type="h" for="ch" forName="Child4" refType="h" fact="0.227"/>
            </dgm:constrLst>
          </dgm:else>
        </dgm:choose>
      </dgm:else>
    </dgm:choose>
    <dgm:forEach name="wrapper" axis="self" ptType="parTrans">
      <dgm:forEach name="ImageRepeat" axis="self">
        <dgm:layoutNode name="Image" styleLbl="fgImgPlace1">
          <dgm:alg type="sp"/>
          <dgm:shape xmlns:r="http://schemas.openxmlformats.org/officeDocument/2006/relationships" type="ellipse" r:blip="" blipPhldr="1">
            <dgm:adjLst/>
          </dgm:shape>
          <dgm:presOf/>
        </dgm:layoutNode>
      </dgm:forEach>
    </dgm:forEach>
    <dgm:forEach name="Name16" axis="ch" ptType="node" cnt="1">
      <dgm:layoutNode name="Parent" styleLbl="node1">
        <dgm:varLst>
          <dgm:chMax val="4"/>
          <dgm:chPref val="3"/>
        </dgm:varLst>
        <dgm:alg type="tx"/>
        <dgm:shape xmlns:r="http://schemas.openxmlformats.org/officeDocument/2006/relationships" type="ellipse"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7" axis="ch ch" ptType="node node" st="1 1" cnt="1 1">
      <dgm:layoutNode name="Accent" styleLbl="node1">
        <dgm:alg type="sp"/>
        <dgm:choose name="Name18">
          <dgm:if name="Name19" func="var" arg="dir" op="equ" val="norm">
            <dgm:choose name="Name20">
              <dgm:if name="Name21" axis="followSib" ptType="node" func="cnt" op="equ" val="0">
                <dgm:shape xmlns:r="http://schemas.openxmlformats.org/officeDocument/2006/relationships" type="blockArc" r:blip="">
                  <dgm:adjLst>
                    <dgm:adj idx="1" val="-49.0368"/>
                    <dgm:adj idx="2" val="49.4265"/>
                    <dgm:adj idx="3" val="0.0564"/>
                  </dgm:adjLst>
                </dgm:shape>
              </dgm:if>
              <dgm:if name="Name22" axis="followSib" ptType="node" func="cnt" op="equ" val="1">
                <dgm:shape xmlns:r="http://schemas.openxmlformats.org/officeDocument/2006/relationships" type="blockArc" r:blip="">
                  <dgm:adjLst>
                    <dgm:adj idx="1" val="-64.2028"/>
                    <dgm:adj idx="2" val="64.5456"/>
                    <dgm:adj idx="3" val="0.0558"/>
                  </dgm:adjLst>
                </dgm:shape>
              </dgm:if>
              <dgm:if name="Name23" axis="followSib" ptType="node" func="cnt" op="equ" val="2">
                <dgm:shape xmlns:r="http://schemas.openxmlformats.org/officeDocument/2006/relationships" type="blockArc" r:blip="">
                  <dgm:adjLst>
                    <dgm:adj idx="1" val="-67.8702"/>
                    <dgm:adj idx="2" val="68.6519"/>
                    <dgm:adj idx="3" val="0.0575"/>
                  </dgm:adjLst>
                </dgm:shape>
              </dgm:if>
              <dgm:else name="Name24">
                <dgm:shape xmlns:r="http://schemas.openxmlformats.org/officeDocument/2006/relationships" type="blockArc" r:blip="">
                  <dgm:adjLst>
                    <dgm:adj idx="1" val="-84.8426"/>
                    <dgm:adj idx="2" val="84.8009"/>
                    <dgm:adj idx="3" val="0.0524"/>
                  </dgm:adjLst>
                </dgm:shape>
              </dgm:else>
            </dgm:choose>
          </dgm:if>
          <dgm:else name="Name25">
            <dgm:choose name="Name26">
              <dgm:if name="Name27" axis="followSib" ptType="node" func="cnt" op="equ" val="0">
                <dgm:shape xmlns:r="http://schemas.openxmlformats.org/officeDocument/2006/relationships" rot="180" type="blockArc" r:blip="">
                  <dgm:adjLst>
                    <dgm:adj idx="1" val="-49.0368"/>
                    <dgm:adj idx="2" val="49.4265"/>
                    <dgm:adj idx="3" val="0.0564"/>
                  </dgm:adjLst>
                </dgm:shape>
              </dgm:if>
              <dgm:if name="Name28" axis="followSib" ptType="node" func="cnt" op="equ" val="1">
                <dgm:shape xmlns:r="http://schemas.openxmlformats.org/officeDocument/2006/relationships" rot="180" type="blockArc" r:blip="">
                  <dgm:adjLst>
                    <dgm:adj idx="1" val="-64.2028"/>
                    <dgm:adj idx="2" val="64.5456"/>
                    <dgm:adj idx="3" val="0.0558"/>
                  </dgm:adjLst>
                </dgm:shape>
              </dgm:if>
              <dgm:if name="Name29" axis="followSib" ptType="node" func="cnt" op="equ" val="2">
                <dgm:shape xmlns:r="http://schemas.openxmlformats.org/officeDocument/2006/relationships" rot="180" type="blockArc" r:blip="">
                  <dgm:adjLst>
                    <dgm:adj idx="1" val="-67.8702"/>
                    <dgm:adj idx="2" val="68.6519"/>
                    <dgm:adj idx="3" val="0.0575"/>
                  </dgm:adjLst>
                </dgm:shape>
              </dgm:if>
              <dgm:else name="Name30">
                <dgm:shape xmlns:r="http://schemas.openxmlformats.org/officeDocument/2006/relationships" rot="180" type="blockArc" r:blip="">
                  <dgm:adjLst>
                    <dgm:adj idx="1" val="-84.8426"/>
                    <dgm:adj idx="2" val="84.8009"/>
                    <dgm:adj idx="3" val="0.0524"/>
                  </dgm:adjLst>
                </dgm:shape>
              </dgm:else>
            </dgm:choose>
          </dgm:else>
        </dgm:choose>
        <dgm:presOf/>
      </dgm:layoutNode>
      <dgm:layoutNode name="Image1" styleLbl="fgImgPlace1">
        <dgm:alg type="sp"/>
        <dgm:shape xmlns:r="http://schemas.openxmlformats.org/officeDocument/2006/relationships" type="ellipse" r:blip="" blipPhldr="1">
          <dgm:adjLst/>
        </dgm:shape>
        <dgm:presOf/>
      </dgm:layoutNode>
      <dgm:layoutNode name="Child1" styleLbl="revTx">
        <dgm:varLst>
          <dgm:chMax val="0"/>
          <dgm:chPref val="0"/>
          <dgm:bulletEnabled val="1"/>
        </dgm:varLst>
        <dgm:choose name="Name31">
          <dgm:if name="Name32" func="var" arg="dir" op="equ" val="norm">
            <dgm:alg type="tx">
              <dgm:param type="parTxLTRAlign" val="l"/>
              <dgm:param type="shpTxLTRAlignCh" val="l"/>
              <dgm:param type="parTxRTLAlign" val="l"/>
              <dgm:param type="shpTxRTLAlignCh" val="l"/>
              <dgm:param type="lnSpAfParP" val="10"/>
            </dgm:alg>
          </dgm:if>
          <dgm:else name="Name3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4" axis="ch ch" ptType="node node" st="1 2" cnt="1 1">
      <dgm:layoutNode name="Image2">
        <dgm:alg type="sp"/>
        <dgm:shape xmlns:r="http://schemas.openxmlformats.org/officeDocument/2006/relationships" r:blip="">
          <dgm:adjLst/>
        </dgm:shape>
        <dgm:presOf/>
        <dgm:constrLst/>
        <dgm:forEach name="Name35" ref="ImageRepeat"/>
      </dgm:layoutNode>
      <dgm:layoutNode name="Child2" styleLbl="revTx">
        <dgm:varLst>
          <dgm:chMax val="0"/>
          <dgm:chPref val="0"/>
          <dgm:bulletEnabled val="1"/>
        </dgm:varLst>
        <dgm:choose name="Name36">
          <dgm:if name="Name37" func="var" arg="dir" op="equ" val="norm">
            <dgm:alg type="tx">
              <dgm:param type="parTxLTRAlign" val="l"/>
              <dgm:param type="shpTxLTRAlignCh" val="l"/>
              <dgm:param type="parTxRTLAlign" val="l"/>
              <dgm:param type="shpTxRTLAlignCh" val="l"/>
              <dgm:param type="lnSpAfParP" val="10"/>
            </dgm:alg>
          </dgm:if>
          <dgm:else name="Name3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9" axis="ch ch" ptType="node node" st="1 3" cnt="1 1">
      <dgm:layoutNode name="Image3">
        <dgm:alg type="sp"/>
        <dgm:shape xmlns:r="http://schemas.openxmlformats.org/officeDocument/2006/relationships" r:blip="">
          <dgm:adjLst/>
        </dgm:shape>
        <dgm:presOf/>
        <dgm:constrLst/>
        <dgm:forEach name="Name40" ref="ImageRepeat"/>
      </dgm:layoutNode>
      <dgm:layoutNode name="Child3" styleLbl="revTx">
        <dgm:varLst>
          <dgm:chMax val="0"/>
          <dgm:chPref val="0"/>
          <dgm:bulletEnabled val="1"/>
        </dgm:varLst>
        <dgm:choose name="Name41">
          <dgm:if name="Name42" func="var" arg="dir" op="equ" val="norm">
            <dgm:alg type="tx">
              <dgm:param type="parTxLTRAlign" val="l"/>
              <dgm:param type="shpTxLTRAlignCh" val="l"/>
              <dgm:param type="parTxRTLAlign" val="l"/>
              <dgm:param type="shpTxRTLAlignCh" val="l"/>
              <dgm:param type="lnSpAfParP" val="10"/>
            </dgm:alg>
          </dgm:if>
          <dgm:else name="Name43">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4" axis="ch ch" ptType="node node" st="1 4" cnt="1 1">
      <dgm:layoutNode name="Image4">
        <dgm:alg type="sp"/>
        <dgm:shape xmlns:r="http://schemas.openxmlformats.org/officeDocument/2006/relationships" r:blip="">
          <dgm:adjLst/>
        </dgm:shape>
        <dgm:presOf/>
        <dgm:constrLst/>
        <dgm:forEach name="Name45" ref="ImageRepeat"/>
      </dgm:layoutNode>
      <dgm:layoutNode name="Child4" styleLbl="revTx">
        <dgm:varLst>
          <dgm:chMax val="0"/>
          <dgm:chPref val="0"/>
          <dgm:bulletEnabled val="1"/>
        </dgm:varLst>
        <dgm:choose name="Name46">
          <dgm:if name="Name47" func="var" arg="dir" op="equ" val="norm">
            <dgm:alg type="tx">
              <dgm:param type="parTxLTRAlign" val="l"/>
              <dgm:param type="shpTxLTRAlignCh" val="l"/>
              <dgm:param type="parTxRTLAlign" val="l"/>
              <dgm:param type="shpTxRTLAlignCh" val="l"/>
              <dgm:param type="lnSpAfParP" val="10"/>
            </dgm:alg>
          </dgm:if>
          <dgm:else name="Name48">
            <dgm:alg type="tx">
              <dgm:param type="parTxLTRAlign" val="r"/>
              <dgm:param type="shpTxLTRAlignCh" val="r"/>
              <dgm:param type="parTxRTLAlign" val="r"/>
              <dgm:param type="shpTxRTLAlignCh" val="r"/>
              <dgm:param type="lnSpAfParP" val="10"/>
            </dgm:alg>
          </dgm:else>
        </dgm:choose>
        <dgm:shape xmlns:r="http://schemas.openxmlformats.org/officeDocument/2006/relationships" type="rect" r:blip="">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5659" cy="49821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4" y="0"/>
            <a:ext cx="2945659" cy="498215"/>
          </a:xfrm>
          <a:prstGeom prst="rect">
            <a:avLst/>
          </a:prstGeom>
        </p:spPr>
        <p:txBody>
          <a:bodyPr vert="horz" lIns="91440" tIns="45720" rIns="91440" bIns="45720" rtlCol="0"/>
          <a:lstStyle>
            <a:lvl1pPr algn="r">
              <a:defRPr sz="1200"/>
            </a:lvl1pPr>
          </a:lstStyle>
          <a:p>
            <a:fld id="{8D3184D5-8184-40C3-BE0B-91F719A1A618}" type="datetimeFigureOut">
              <a:rPr lang="en-US" smtClean="0"/>
              <a:pPr/>
              <a:t>6/16/2023</a:t>
            </a:fld>
            <a:endParaRPr lang="en-US"/>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78723"/>
            <a:ext cx="5438140" cy="390986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9431599"/>
            <a:ext cx="2945659" cy="498214"/>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4" y="9431599"/>
            <a:ext cx="2945659" cy="498214"/>
          </a:xfrm>
          <a:prstGeom prst="rect">
            <a:avLst/>
          </a:prstGeom>
        </p:spPr>
        <p:txBody>
          <a:bodyPr vert="horz" lIns="91440" tIns="45720" rIns="91440" bIns="45720" rtlCol="0" anchor="b"/>
          <a:lstStyle>
            <a:lvl1pPr algn="r">
              <a:defRPr sz="1200"/>
            </a:lvl1pPr>
          </a:lstStyle>
          <a:p>
            <a:fld id="{5E54650E-3835-4D85-8E0F-7ED146BEF4BC}" type="slidenum">
              <a:rPr lang="en-US" smtClean="0"/>
              <a:pPr/>
              <a:t>‹#›</a:t>
            </a:fld>
            <a:endParaRPr lang="en-US"/>
          </a:p>
        </p:txBody>
      </p:sp>
    </p:spTree>
    <p:extLst>
      <p:ext uri="{BB962C8B-B14F-4D97-AF65-F5344CB8AC3E}">
        <p14:creationId xmlns:p14="http://schemas.microsoft.com/office/powerpoint/2010/main" val="108074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 /><Relationship Id="rId1" Type="http://schemas.openxmlformats.org/officeDocument/2006/relationships/notesMaster" Target="../notesMasters/notesMaster1.xml" /></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 /><Relationship Id="rId1" Type="http://schemas.openxmlformats.org/officeDocument/2006/relationships/notesMaster" Target="../notesMasters/notesMaster1.xml" /></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 /><Relationship Id="rId1" Type="http://schemas.openxmlformats.org/officeDocument/2006/relationships/notesMaster" Target="../notesMasters/notesMaster1.xml" /></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 /><Relationship Id="rId1" Type="http://schemas.openxmlformats.org/officeDocument/2006/relationships/notesMaster" Target="../notesMasters/notesMaster1.xml" /></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 /><Relationship Id="rId1" Type="http://schemas.openxmlformats.org/officeDocument/2006/relationships/notesMaster" Target="../notesMasters/notesMaster1.xml" /></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 /><Relationship Id="rId1" Type="http://schemas.openxmlformats.org/officeDocument/2006/relationships/notesMaster" Target="../notesMasters/notesMaster1.xml" /></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 /><Relationship Id="rId1" Type="http://schemas.openxmlformats.org/officeDocument/2006/relationships/notesMaster" Target="../notesMasters/notesMaster1.xml" /></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 /><Relationship Id="rId1" Type="http://schemas.openxmlformats.org/officeDocument/2006/relationships/notesMaster" Target="../notesMasters/notesMaster1.xml" /></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 /><Relationship Id="rId1" Type="http://schemas.openxmlformats.org/officeDocument/2006/relationships/notesMaster" Target="../notesMasters/notesMaster1.xml" /></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 /><Relationship Id="rId1" Type="http://schemas.openxmlformats.org/officeDocument/2006/relationships/notesMaster" Target="../notesMasters/notesMaster1.xml" /></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 /><Relationship Id="rId1" Type="http://schemas.openxmlformats.org/officeDocument/2006/relationships/notesMaster" Target="../notesMasters/notesMaster1.xml" /></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 /><Relationship Id="rId1" Type="http://schemas.openxmlformats.org/officeDocument/2006/relationships/notesMaster" Target="../notesMasters/notesMaster1.xml" /></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 /><Relationship Id="rId1" Type="http://schemas.openxmlformats.org/officeDocument/2006/relationships/notesMaster" Target="../notesMasters/notesMaster1.xml" /></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 /><Relationship Id="rId1" Type="http://schemas.openxmlformats.org/officeDocument/2006/relationships/notesMaster" Target="../notesMasters/notesMaster1.xml" /></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 /><Relationship Id="rId1" Type="http://schemas.openxmlformats.org/officeDocument/2006/relationships/notesMaster" Target="../notesMasters/notesMaster1.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FC56BAB-1DD8-4BA1-A903-61E05EA3FD3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28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r>
              <a:rPr lang="vi-VN" b="0" i="0" dirty="0">
                <a:solidFill>
                  <a:srgbClr val="212529"/>
                </a:solidFill>
                <a:effectLst/>
                <a:latin typeface="Noto Serif" panose="020B0604020202020204" pitchFamily="18" charset="0"/>
              </a:rPr>
              <a:t>NN đa chức năng không chỉ là đảm bảo an ninh lương thực, xóa đói giảm nghèo, là bệ đỡ cho đất nước những lúc khó khăn mà còn phục vụ kết hợp CN chế biến chế tạo, dịch vụ và du lịch, gắn với phát triển môi trường xanh, với phát huy văn hóa cổ truyền, với bảo vệ Tổ quốc và đóng góp cho nhân loại</a:t>
            </a:r>
            <a:endParaRPr lang="en-US" dirty="0"/>
          </a:p>
        </p:txBody>
      </p:sp>
      <p:sp>
        <p:nvSpPr>
          <p:cNvPr id="4" name="Slide Number Placeholder 3"/>
          <p:cNvSpPr>
            <a:spLocks noGrp="1"/>
          </p:cNvSpPr>
          <p:nvPr>
            <p:ph type="sldNum" sz="quarter" idx="5"/>
          </p:nvPr>
        </p:nvSpPr>
        <p:spPr/>
        <p:txBody>
          <a:bodyPr/>
          <a:lstStyle/>
          <a:p>
            <a:fld id="{5E54650E-3835-4D85-8E0F-7ED146BEF4BC}" type="slidenum">
              <a:rPr lang="en-US" smtClean="0"/>
              <a:pPr/>
              <a:t>26</a:t>
            </a:fld>
            <a:endParaRPr lang="en-US"/>
          </a:p>
        </p:txBody>
      </p:sp>
    </p:spTree>
    <p:extLst>
      <p:ext uri="{BB962C8B-B14F-4D97-AF65-F5344CB8AC3E}">
        <p14:creationId xmlns:p14="http://schemas.microsoft.com/office/powerpoint/2010/main" val="2540267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4650E-3835-4D85-8E0F-7ED146BEF4BC}" type="slidenum">
              <a:rPr lang="en-US" smtClean="0"/>
              <a:pPr/>
              <a:t>29</a:t>
            </a:fld>
            <a:endParaRPr lang="en-US"/>
          </a:p>
        </p:txBody>
      </p:sp>
    </p:spTree>
    <p:extLst>
      <p:ext uri="{BB962C8B-B14F-4D97-AF65-F5344CB8AC3E}">
        <p14:creationId xmlns:p14="http://schemas.microsoft.com/office/powerpoint/2010/main" val="721885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E54650E-3835-4D85-8E0F-7ED146BEF4BC}" type="slidenum">
              <a:rPr lang="en-US" smtClean="0"/>
              <a:pPr/>
              <a:t>30</a:t>
            </a:fld>
            <a:endParaRPr lang="en-US"/>
          </a:p>
        </p:txBody>
      </p:sp>
    </p:spTree>
    <p:extLst>
      <p:ext uri="{BB962C8B-B14F-4D97-AF65-F5344CB8AC3E}">
        <p14:creationId xmlns:p14="http://schemas.microsoft.com/office/powerpoint/2010/main" val="1268961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1241425"/>
            <a:ext cx="5953125"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4650E-3835-4D85-8E0F-7ED146BEF4BC}" type="slidenum">
              <a:rPr lang="en-US" smtClean="0"/>
              <a:pPr/>
              <a:t>31</a:t>
            </a:fld>
            <a:endParaRPr lang="en-US"/>
          </a:p>
        </p:txBody>
      </p:sp>
    </p:spTree>
    <p:extLst>
      <p:ext uri="{BB962C8B-B14F-4D97-AF65-F5344CB8AC3E}">
        <p14:creationId xmlns:p14="http://schemas.microsoft.com/office/powerpoint/2010/main" val="20311222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4650E-3835-4D85-8E0F-7ED146BEF4BC}" type="slidenum">
              <a:rPr lang="en-US" smtClean="0"/>
              <a:pPr/>
              <a:t>35</a:t>
            </a:fld>
            <a:endParaRPr lang="en-US"/>
          </a:p>
        </p:txBody>
      </p:sp>
    </p:spTree>
    <p:extLst>
      <p:ext uri="{BB962C8B-B14F-4D97-AF65-F5344CB8AC3E}">
        <p14:creationId xmlns:p14="http://schemas.microsoft.com/office/powerpoint/2010/main" val="15499314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rPr>
              <a:t> </a:t>
            </a:r>
          </a:p>
        </p:txBody>
      </p:sp>
    </p:spTree>
    <p:extLst>
      <p:ext uri="{BB962C8B-B14F-4D97-AF65-F5344CB8AC3E}">
        <p14:creationId xmlns:p14="http://schemas.microsoft.com/office/powerpoint/2010/main" val="655126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E54650E-3835-4D85-8E0F-7ED146BEF4B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7847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0B4EB-D9F6-4F2F-973A-15D71B3F5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4406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a:t>
            </a:r>
            <a:r>
              <a:rPr lang="cs-CZ" sz="1800" dirty="0">
                <a:effectLst/>
                <a:latin typeface="Times New Roman" panose="02020603050405020304" pitchFamily="18" charset="0"/>
                <a:ea typeface="Times New Roman" panose="02020603050405020304" pitchFamily="18" charset="0"/>
              </a:rPr>
              <a:t>iai đoạn 20</a:t>
            </a:r>
            <a:r>
              <a:rPr lang="vi-VN" sz="1800" dirty="0">
                <a:effectLst/>
                <a:latin typeface="Times New Roman" panose="02020603050405020304" pitchFamily="18" charset="0"/>
                <a:ea typeface="Times New Roman" panose="02020603050405020304" pitchFamily="18" charset="0"/>
              </a:rPr>
              <a:t>10</a:t>
            </a:r>
            <a:r>
              <a:rPr lang="cs-CZ" sz="1800" dirty="0">
                <a:effectLst/>
                <a:latin typeface="Times New Roman" panose="02020603050405020304" pitchFamily="18" charset="0"/>
                <a:ea typeface="Times New Roman" panose="02020603050405020304" pitchFamily="18" charset="0"/>
              </a:rPr>
              <a:t>-2020 đạt 3</a:t>
            </a:r>
            <a:r>
              <a:rPr lang="vi-VN" sz="1800" dirty="0">
                <a:effectLst/>
                <a:latin typeface="Times New Roman" panose="02020603050405020304" pitchFamily="18" charset="0"/>
                <a:ea typeface="Times New Roman" panose="02020603050405020304" pitchFamily="18" charset="0"/>
              </a:rPr>
              <a:t>41</a:t>
            </a:r>
            <a:r>
              <a:rPr lang="cs-CZ" sz="1800" dirty="0">
                <a:effectLst/>
                <a:latin typeface="Times New Roman" panose="02020603050405020304" pitchFamily="18" charset="0"/>
                <a:ea typeface="Times New Roman" panose="02020603050405020304" pitchFamily="18" charset="0"/>
              </a:rPr>
              <a:t>,</a:t>
            </a:r>
            <a:r>
              <a:rPr lang="vi-VN" sz="1800" dirty="0">
                <a:effectLst/>
                <a:latin typeface="Times New Roman" panose="02020603050405020304" pitchFamily="18" charset="0"/>
                <a:ea typeface="Times New Roman" panose="02020603050405020304" pitchFamily="18" charset="0"/>
              </a:rPr>
              <a:t>7</a:t>
            </a:r>
            <a:r>
              <a:rPr lang="cs-CZ" sz="1800" dirty="0">
                <a:effectLst/>
                <a:latin typeface="Times New Roman" panose="02020603050405020304" pitchFamily="18" charset="0"/>
                <a:ea typeface="Times New Roman" panose="02020603050405020304" pitchFamily="18" charset="0"/>
              </a:rPr>
              <a:t> tỷ </a:t>
            </a:r>
            <a:r>
              <a:rPr lang="en-US" sz="1800" dirty="0" err="1">
                <a:ln>
                  <a:noFill/>
                </a:ln>
                <a:effectLst/>
                <a:latin typeface="Times New Roman" panose="02020603050405020304" pitchFamily="18" charset="0"/>
                <a:ea typeface="Arial Unicode MS"/>
              </a:rPr>
              <a:t>đô</a:t>
            </a:r>
            <a:r>
              <a:rPr lang="en-US" sz="1800" dirty="0">
                <a:ln>
                  <a:noFill/>
                </a:ln>
                <a:effectLst/>
                <a:latin typeface="Times New Roman" panose="02020603050405020304" pitchFamily="18" charset="0"/>
                <a:ea typeface="Arial Unicode MS"/>
              </a:rPr>
              <a:t> la </a:t>
            </a:r>
            <a:r>
              <a:rPr lang="en-US" sz="1800" dirty="0" err="1">
                <a:ln>
                  <a:noFill/>
                </a:ln>
                <a:effectLst/>
                <a:latin typeface="Times New Roman" panose="02020603050405020304" pitchFamily="18" charset="0"/>
                <a:ea typeface="Arial Unicode MS"/>
              </a:rPr>
              <a:t>Mỹ</a:t>
            </a:r>
            <a:r>
              <a:rPr lang="cs-CZ" sz="1800" dirty="0">
                <a:effectLst/>
                <a:latin typeface="Times New Roman" panose="02020603050405020304" pitchFamily="18" charset="0"/>
                <a:ea typeface="Times New Roman" panose="02020603050405020304" pitchFamily="18" charset="0"/>
              </a:rPr>
              <a:t>, tăng bình quân </a:t>
            </a:r>
            <a:r>
              <a:rPr lang="vi-VN" sz="1800" dirty="0">
                <a:effectLst/>
                <a:latin typeface="Times New Roman" panose="02020603050405020304" pitchFamily="18" charset="0"/>
                <a:ea typeface="Times New Roman" panose="02020603050405020304" pitchFamily="18" charset="0"/>
              </a:rPr>
              <a:t>5,38</a:t>
            </a:r>
            <a:r>
              <a:rPr lang="cs-CZ" sz="1800" dirty="0">
                <a:effectLst/>
                <a:latin typeface="Times New Roman" panose="02020603050405020304" pitchFamily="18" charset="0"/>
                <a:ea typeface="Times New Roman" panose="02020603050405020304" pitchFamily="18" charset="0"/>
              </a:rPr>
              <a:t>%/năm</a:t>
            </a:r>
            <a:r>
              <a:rPr lang="en-US" sz="1800" dirty="0">
                <a:effectLst/>
                <a:latin typeface="Times New Roman" panose="02020603050405020304" pitchFamily="18" charset="0"/>
                <a:ea typeface="Times New Roman" panose="02020603050405020304" pitchFamily="18" charset="0"/>
              </a:rPr>
              <a:t>. </a:t>
            </a:r>
            <a:r>
              <a:rPr lang="cs-CZ" sz="1200" kern="1200" dirty="0">
                <a:solidFill>
                  <a:schemeClr val="tx1"/>
                </a:solidFill>
                <a:effectLst/>
                <a:latin typeface="+mn-lt"/>
                <a:ea typeface="+mn-ea"/>
                <a:cs typeface="+mn-cs"/>
              </a:rPr>
              <a:t>Tổng kim ngạch XK năm 2020 đạt kỷ lục 41,53 tỷ </a:t>
            </a:r>
            <a:r>
              <a:rPr lang="en-US" sz="1200" kern="1200" dirty="0" err="1">
                <a:solidFill>
                  <a:schemeClr val="tx1"/>
                </a:solidFill>
                <a:effectLst/>
                <a:latin typeface="+mn-lt"/>
                <a:ea typeface="+mn-ea"/>
                <a:cs typeface="+mn-cs"/>
              </a:rPr>
              <a:t>đô</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Mỹ</a:t>
            </a:r>
            <a:r>
              <a:rPr lang="en-US" sz="1200" kern="1200" dirty="0">
                <a:solidFill>
                  <a:schemeClr val="tx1"/>
                </a:solidFill>
                <a:effectLst/>
                <a:latin typeface="+mn-lt"/>
                <a:ea typeface="+mn-ea"/>
                <a:cs typeface="+mn-cs"/>
              </a:rPr>
              <a:t> </a:t>
            </a:r>
            <a:r>
              <a:rPr lang="cs-CZ" sz="1200" kern="1200" dirty="0">
                <a:solidFill>
                  <a:schemeClr val="tx1"/>
                </a:solidFill>
                <a:effectLst/>
                <a:latin typeface="+mn-lt"/>
                <a:ea typeface="+mn-ea"/>
                <a:cs typeface="+mn-cs"/>
              </a:rPr>
              <a:t>bất chấp đại dịch Covid-19 bùng phát trên thế giới. </a:t>
            </a:r>
            <a:r>
              <a:rPr lang="vi-VN" sz="1200" kern="1200" dirty="0">
                <a:solidFill>
                  <a:schemeClr val="tx1"/>
                </a:solidFill>
                <a:effectLst/>
                <a:latin typeface="+mn-lt"/>
                <a:ea typeface="+mn-ea"/>
                <a:cs typeface="+mn-cs"/>
              </a:rPr>
              <a:t>Năm 2021, kim ngạch XK toàn ngành đạt 48,7 tỷ USD, năm 2022 đạt 53,53 tỷ USD. </a:t>
            </a:r>
            <a:r>
              <a:rPr lang="cs-CZ" sz="1200" kern="1200" dirty="0">
                <a:solidFill>
                  <a:schemeClr val="tx1"/>
                </a:solidFill>
                <a:effectLst/>
                <a:latin typeface="+mn-lt"/>
                <a:ea typeface="+mn-ea"/>
                <a:cs typeface="+mn-cs"/>
              </a:rPr>
              <a:t>Hiện Việt Nam duy trì 10 nhóm mặt hàng có kim ngạch XK từ 1,0 tỷ </a:t>
            </a:r>
            <a:r>
              <a:rPr lang="en-US" sz="1200" kern="1200" dirty="0" err="1">
                <a:solidFill>
                  <a:schemeClr val="tx1"/>
                </a:solidFill>
                <a:effectLst/>
                <a:latin typeface="+mn-lt"/>
                <a:ea typeface="+mn-ea"/>
                <a:cs typeface="+mn-cs"/>
              </a:rPr>
              <a:t>đô</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Mỹ</a:t>
            </a:r>
            <a:r>
              <a:rPr lang="cs-CZ" sz="1200" kern="1200" dirty="0">
                <a:solidFill>
                  <a:schemeClr val="tx1"/>
                </a:solidFill>
                <a:effectLst/>
                <a:latin typeface="+mn-lt"/>
                <a:ea typeface="+mn-ea"/>
                <a:cs typeface="+mn-cs"/>
              </a:rPr>
              <a:t> trở lên</a:t>
            </a:r>
            <a:r>
              <a:rPr lang="cs-CZ" sz="1200" kern="1200" baseline="30000" dirty="0">
                <a:solidFill>
                  <a:schemeClr val="tx1"/>
                </a:solidFill>
                <a:effectLst/>
                <a:latin typeface="+mn-lt"/>
                <a:ea typeface="+mn-ea"/>
                <a:cs typeface="+mn-cs"/>
              </a:rPr>
              <a:t>,</a:t>
            </a:r>
            <a:r>
              <a:rPr lang="cs-CZ" sz="1200" kern="1200" dirty="0">
                <a:solidFill>
                  <a:schemeClr val="tx1"/>
                </a:solidFill>
                <a:effectLst/>
                <a:latin typeface="+mn-lt"/>
                <a:ea typeface="+mn-ea"/>
                <a:cs typeface="+mn-cs"/>
              </a:rPr>
              <a:t> trong đó có 5 mặt hàng (trái cây, hạt điều, cà phê; tôm; đồ gỗ) đạt kim ngạch XK trên 3 tỷ </a:t>
            </a:r>
            <a:r>
              <a:rPr lang="en-US" sz="1200" kern="1200" dirty="0" err="1">
                <a:solidFill>
                  <a:schemeClr val="tx1"/>
                </a:solidFill>
                <a:effectLst/>
                <a:latin typeface="+mn-lt"/>
                <a:ea typeface="+mn-ea"/>
                <a:cs typeface="+mn-cs"/>
              </a:rPr>
              <a:t>đô</a:t>
            </a:r>
            <a:r>
              <a:rPr lang="en-US" sz="1200" kern="1200" dirty="0">
                <a:solidFill>
                  <a:schemeClr val="tx1"/>
                </a:solidFill>
                <a:effectLst/>
                <a:latin typeface="+mn-lt"/>
                <a:ea typeface="+mn-ea"/>
                <a:cs typeface="+mn-cs"/>
              </a:rPr>
              <a:t> la </a:t>
            </a:r>
            <a:r>
              <a:rPr lang="en-US" sz="1200" kern="1200" dirty="0" err="1">
                <a:solidFill>
                  <a:schemeClr val="tx1"/>
                </a:solidFill>
                <a:effectLst/>
                <a:latin typeface="+mn-lt"/>
                <a:ea typeface="+mn-ea"/>
                <a:cs typeface="+mn-cs"/>
              </a:rPr>
              <a:t>Mỹ</a:t>
            </a:r>
            <a:r>
              <a:rPr lang="cs-CZ" sz="1200" kern="1200" dirty="0">
                <a:solidFill>
                  <a:schemeClr val="tx1"/>
                </a:solidFill>
                <a:effectLst/>
                <a:latin typeface="+mn-lt"/>
                <a:ea typeface="+mn-ea"/>
                <a:cs typeface="+mn-cs"/>
              </a:rPr>
              <a:t>. Tính đến năm 2020, nông sản Việt Nam đã có mặt trên 196 quốc gia và vùng lãnh thổ. Cán cân thương mại liên tục xuất siêu mặc dù thương mại chung của cả nước thường trong tình trạng nhập siêu.</a:t>
            </a:r>
            <a:r>
              <a:rPr lang="en-US" sz="1200" kern="1200" dirty="0">
                <a:solidFill>
                  <a:schemeClr val="tx1"/>
                </a:solidFill>
                <a:effectLst/>
                <a:latin typeface="+mn-lt"/>
                <a:ea typeface="+mn-ea"/>
                <a:cs typeface="+mn-cs"/>
              </a:rPr>
              <a:t> </a:t>
            </a:r>
          </a:p>
          <a:p>
            <a:endParaRPr lang="en-US" dirty="0"/>
          </a:p>
          <a:p>
            <a:endParaRPr lang="en-US" dirty="0"/>
          </a:p>
        </p:txBody>
      </p:sp>
      <p:sp>
        <p:nvSpPr>
          <p:cNvPr id="4" name="Slide Number Placeholder 3"/>
          <p:cNvSpPr>
            <a:spLocks noGrp="1"/>
          </p:cNvSpPr>
          <p:nvPr>
            <p:ph type="sldNum" sz="quarter" idx="5"/>
          </p:nvPr>
        </p:nvSpPr>
        <p:spPr/>
        <p:txBody>
          <a:bodyPr/>
          <a:lstStyle/>
          <a:p>
            <a:fld id="{5E54650E-3835-4D85-8E0F-7ED146BEF4BC}" type="slidenum">
              <a:rPr lang="en-US" smtClean="0"/>
              <a:pPr/>
              <a:t>11</a:t>
            </a:fld>
            <a:endParaRPr lang="en-US"/>
          </a:p>
        </p:txBody>
      </p:sp>
    </p:spTree>
    <p:extLst>
      <p:ext uri="{BB962C8B-B14F-4D97-AF65-F5344CB8AC3E}">
        <p14:creationId xmlns:p14="http://schemas.microsoft.com/office/powerpoint/2010/main" val="11008024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0B4EB-D9F6-4F2F-973A-15D71B3F5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4307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54650E-3835-4D85-8E0F-7ED146BEF4BC}" type="slidenum">
              <a:rPr lang="en-US" smtClean="0"/>
              <a:pPr/>
              <a:t>15</a:t>
            </a:fld>
            <a:endParaRPr lang="en-US"/>
          </a:p>
        </p:txBody>
      </p:sp>
    </p:spTree>
    <p:extLst>
      <p:ext uri="{BB962C8B-B14F-4D97-AF65-F5344CB8AC3E}">
        <p14:creationId xmlns:p14="http://schemas.microsoft.com/office/powerpoint/2010/main" val="428702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0A50B4EB-D9F6-4F2F-973A-15D71B3F505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868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9499D-50BE-4042-BC2E-C95F2AC1CD48}" type="slidenum">
              <a:rPr lang="en-US" smtClean="0"/>
              <a:pPr/>
              <a:t>19</a:t>
            </a:fld>
            <a:endParaRPr lang="en-US"/>
          </a:p>
        </p:txBody>
      </p:sp>
    </p:spTree>
    <p:extLst>
      <p:ext uri="{BB962C8B-B14F-4D97-AF65-F5344CB8AC3E}">
        <p14:creationId xmlns:p14="http://schemas.microsoft.com/office/powerpoint/2010/main" val="995361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7A9499D-50BE-4042-BC2E-C95F2AC1CD48}" type="slidenum">
              <a:rPr lang="en-US" smtClean="0"/>
              <a:pPr/>
              <a:t>24</a:t>
            </a:fld>
            <a:endParaRPr lang="en-US"/>
          </a:p>
        </p:txBody>
      </p:sp>
    </p:spTree>
    <p:extLst>
      <p:ext uri="{BB962C8B-B14F-4D97-AF65-F5344CB8AC3E}">
        <p14:creationId xmlns:p14="http://schemas.microsoft.com/office/powerpoint/2010/main" val="177311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 /></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 /></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6.xml.rels><?xml version="1.0" encoding="UTF-8" standalone="yes"?>
<Relationships xmlns="http://schemas.openxmlformats.org/package/2006/relationships"><Relationship Id="rId2" Type="http://schemas.openxmlformats.org/officeDocument/2006/relationships/hyperlink" Target="http://www.1ppt.com/hangye/" TargetMode="External" /><Relationship Id="rId1" Type="http://schemas.openxmlformats.org/officeDocument/2006/relationships/slideMaster" Target="../slideMasters/slideMaster6.xml" /></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3254213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11444951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2462222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F33FB9A-264A-A977-F272-30FECC42ABC3}"/>
              </a:ext>
            </a:extLst>
          </p:cNvPr>
          <p:cNvGrpSpPr/>
          <p:nvPr userDrawn="1"/>
        </p:nvGrpSpPr>
        <p:grpSpPr>
          <a:xfrm>
            <a:off x="253753" y="260906"/>
            <a:ext cx="11684494" cy="6613818"/>
            <a:chOff x="87083900" y="146697699"/>
            <a:chExt cx="15562585" cy="8808948"/>
          </a:xfrm>
        </p:grpSpPr>
        <p:sp>
          <p:nvSpPr>
            <p:cNvPr id="11" name="Shape">
              <a:extLst>
                <a:ext uri="{FF2B5EF4-FFF2-40B4-BE49-F238E27FC236}">
                  <a16:creationId xmlns:a16="http://schemas.microsoft.com/office/drawing/2014/main" id="{E1CA8042-CD0C-5E7C-578C-66F58AA9097D}"/>
                </a:ext>
              </a:extLst>
            </p:cNvPr>
            <p:cNvSpPr/>
            <p:nvPr/>
          </p:nvSpPr>
          <p:spPr>
            <a:xfrm>
              <a:off x="87083900" y="146697699"/>
              <a:ext cx="15562585" cy="8497567"/>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350" y="21600"/>
                  </a:lnTo>
                  <a:cubicBezTo>
                    <a:pt x="605" y="21600"/>
                    <a:pt x="0" y="20493"/>
                    <a:pt x="0" y="19127"/>
                  </a:cubicBezTo>
                  <a:lnTo>
                    <a:pt x="0" y="2473"/>
                  </a:lnTo>
                  <a:cubicBezTo>
                    <a:pt x="0" y="1107"/>
                    <a:pt x="605" y="0"/>
                    <a:pt x="1350" y="0"/>
                  </a:cubicBezTo>
                  <a:lnTo>
                    <a:pt x="20250" y="0"/>
                  </a:lnTo>
                  <a:cubicBezTo>
                    <a:pt x="20995" y="0"/>
                    <a:pt x="21600" y="1107"/>
                    <a:pt x="21600" y="2473"/>
                  </a:cubicBezTo>
                  <a:lnTo>
                    <a:pt x="21600" y="19127"/>
                  </a:lnTo>
                  <a:cubicBezTo>
                    <a:pt x="21600" y="20493"/>
                    <a:pt x="20995" y="21600"/>
                    <a:pt x="20250" y="21600"/>
                  </a:cubicBezTo>
                  <a:close/>
                </a:path>
              </a:pathLst>
            </a:custGeom>
            <a:solidFill>
              <a:srgbClr val="FEDB9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Shape">
              <a:extLst>
                <a:ext uri="{FF2B5EF4-FFF2-40B4-BE49-F238E27FC236}">
                  <a16:creationId xmlns:a16="http://schemas.microsoft.com/office/drawing/2014/main" id="{1661915E-CC9A-4FC6-7266-A3812518C5E8}"/>
                </a:ext>
              </a:extLst>
            </p:cNvPr>
            <p:cNvSpPr/>
            <p:nvPr/>
          </p:nvSpPr>
          <p:spPr>
            <a:xfrm>
              <a:off x="97688400" y="149502148"/>
              <a:ext cx="4193404" cy="5798803"/>
            </a:xfrm>
            <a:custGeom>
              <a:avLst/>
              <a:gdLst/>
              <a:ahLst/>
              <a:cxnLst>
                <a:cxn ang="0">
                  <a:pos x="wd2" y="hd2"/>
                </a:cxn>
                <a:cxn ang="5400000">
                  <a:pos x="wd2" y="hd2"/>
                </a:cxn>
                <a:cxn ang="10800000">
                  <a:pos x="wd2" y="hd2"/>
                </a:cxn>
                <a:cxn ang="16200000">
                  <a:pos x="wd2" y="hd2"/>
                </a:cxn>
              </a:cxnLst>
              <a:rect l="0" t="0" r="r" b="b"/>
              <a:pathLst>
                <a:path w="21502" h="21591" extrusionOk="0">
                  <a:moveTo>
                    <a:pt x="4584" y="21591"/>
                  </a:moveTo>
                  <a:cubicBezTo>
                    <a:pt x="4812" y="21373"/>
                    <a:pt x="5046" y="21156"/>
                    <a:pt x="5274" y="20933"/>
                  </a:cubicBezTo>
                  <a:cubicBezTo>
                    <a:pt x="5274" y="20933"/>
                    <a:pt x="5274" y="20933"/>
                    <a:pt x="5274" y="20933"/>
                  </a:cubicBezTo>
                  <a:cubicBezTo>
                    <a:pt x="6915" y="21406"/>
                    <a:pt x="8856" y="21600"/>
                    <a:pt x="10823" y="21416"/>
                  </a:cubicBezTo>
                  <a:cubicBezTo>
                    <a:pt x="12887" y="21222"/>
                    <a:pt x="14606" y="20640"/>
                    <a:pt x="15772" y="19841"/>
                  </a:cubicBezTo>
                  <a:cubicBezTo>
                    <a:pt x="15772" y="19841"/>
                    <a:pt x="15772" y="19841"/>
                    <a:pt x="15772" y="19841"/>
                  </a:cubicBezTo>
                  <a:cubicBezTo>
                    <a:pt x="14078" y="19311"/>
                    <a:pt x="12040" y="19089"/>
                    <a:pt x="9976" y="19283"/>
                  </a:cubicBezTo>
                  <a:cubicBezTo>
                    <a:pt x="8335" y="19439"/>
                    <a:pt x="6915" y="19836"/>
                    <a:pt x="5815" y="20394"/>
                  </a:cubicBezTo>
                  <a:cubicBezTo>
                    <a:pt x="5815" y="20394"/>
                    <a:pt x="5815" y="20394"/>
                    <a:pt x="5815" y="20394"/>
                  </a:cubicBezTo>
                  <a:cubicBezTo>
                    <a:pt x="6153" y="20049"/>
                    <a:pt x="6486" y="19694"/>
                    <a:pt x="6818" y="19330"/>
                  </a:cubicBezTo>
                  <a:cubicBezTo>
                    <a:pt x="7260" y="18843"/>
                    <a:pt x="7690" y="18347"/>
                    <a:pt x="8094" y="17850"/>
                  </a:cubicBezTo>
                  <a:cubicBezTo>
                    <a:pt x="8094" y="17850"/>
                    <a:pt x="8094" y="17850"/>
                    <a:pt x="8094" y="17850"/>
                  </a:cubicBezTo>
                  <a:cubicBezTo>
                    <a:pt x="9826" y="18195"/>
                    <a:pt x="11825" y="18229"/>
                    <a:pt x="13785" y="17869"/>
                  </a:cubicBezTo>
                  <a:cubicBezTo>
                    <a:pt x="15804" y="17496"/>
                    <a:pt x="17419" y="16767"/>
                    <a:pt x="18441" y="15874"/>
                  </a:cubicBezTo>
                  <a:cubicBezTo>
                    <a:pt x="18441" y="15874"/>
                    <a:pt x="18441" y="15874"/>
                    <a:pt x="18441" y="15874"/>
                  </a:cubicBezTo>
                  <a:cubicBezTo>
                    <a:pt x="16677" y="15495"/>
                    <a:pt x="14612" y="15448"/>
                    <a:pt x="12594" y="15822"/>
                  </a:cubicBezTo>
                  <a:cubicBezTo>
                    <a:pt x="10881" y="16139"/>
                    <a:pt x="9462" y="16711"/>
                    <a:pt x="8446" y="17420"/>
                  </a:cubicBezTo>
                  <a:cubicBezTo>
                    <a:pt x="8446" y="17420"/>
                    <a:pt x="8446" y="17420"/>
                    <a:pt x="8446" y="17420"/>
                  </a:cubicBezTo>
                  <a:cubicBezTo>
                    <a:pt x="9110" y="16593"/>
                    <a:pt x="9722" y="15760"/>
                    <a:pt x="10269" y="14947"/>
                  </a:cubicBezTo>
                  <a:cubicBezTo>
                    <a:pt x="10269" y="14947"/>
                    <a:pt x="10269" y="14947"/>
                    <a:pt x="10269" y="14947"/>
                  </a:cubicBezTo>
                  <a:cubicBezTo>
                    <a:pt x="12092" y="15160"/>
                    <a:pt x="14222" y="14994"/>
                    <a:pt x="16325" y="14398"/>
                  </a:cubicBezTo>
                  <a:cubicBezTo>
                    <a:pt x="18494" y="13784"/>
                    <a:pt x="20258" y="12814"/>
                    <a:pt x="21398" y="11717"/>
                  </a:cubicBezTo>
                  <a:cubicBezTo>
                    <a:pt x="21398" y="11717"/>
                    <a:pt x="21398" y="11717"/>
                    <a:pt x="21398" y="11717"/>
                  </a:cubicBezTo>
                  <a:cubicBezTo>
                    <a:pt x="19535" y="11471"/>
                    <a:pt x="17334" y="11628"/>
                    <a:pt x="15159" y="12242"/>
                  </a:cubicBezTo>
                  <a:cubicBezTo>
                    <a:pt x="13271" y="12777"/>
                    <a:pt x="11689" y="13585"/>
                    <a:pt x="10562" y="14507"/>
                  </a:cubicBezTo>
                  <a:cubicBezTo>
                    <a:pt x="10562" y="14507"/>
                    <a:pt x="10562" y="14507"/>
                    <a:pt x="10562" y="14507"/>
                  </a:cubicBezTo>
                  <a:cubicBezTo>
                    <a:pt x="11213" y="13505"/>
                    <a:pt x="11760" y="12540"/>
                    <a:pt x="12177" y="11661"/>
                  </a:cubicBezTo>
                  <a:cubicBezTo>
                    <a:pt x="12177" y="11661"/>
                    <a:pt x="12177" y="11661"/>
                    <a:pt x="12177" y="11661"/>
                  </a:cubicBezTo>
                  <a:cubicBezTo>
                    <a:pt x="14020" y="11471"/>
                    <a:pt x="15999" y="10847"/>
                    <a:pt x="17771" y="9816"/>
                  </a:cubicBezTo>
                  <a:cubicBezTo>
                    <a:pt x="19588" y="8757"/>
                    <a:pt x="20870" y="7447"/>
                    <a:pt x="21502" y="6152"/>
                  </a:cubicBezTo>
                  <a:cubicBezTo>
                    <a:pt x="21502" y="6152"/>
                    <a:pt x="21502" y="6152"/>
                    <a:pt x="21502" y="6152"/>
                  </a:cubicBezTo>
                  <a:cubicBezTo>
                    <a:pt x="19620" y="6327"/>
                    <a:pt x="17588" y="6951"/>
                    <a:pt x="15772" y="8010"/>
                  </a:cubicBezTo>
                  <a:cubicBezTo>
                    <a:pt x="14345" y="8842"/>
                    <a:pt x="13251" y="9826"/>
                    <a:pt x="12535" y="10838"/>
                  </a:cubicBezTo>
                  <a:cubicBezTo>
                    <a:pt x="12535" y="10838"/>
                    <a:pt x="12535" y="10838"/>
                    <a:pt x="12535" y="10838"/>
                  </a:cubicBezTo>
                  <a:cubicBezTo>
                    <a:pt x="12828" y="10100"/>
                    <a:pt x="13010" y="9448"/>
                    <a:pt x="13056" y="8909"/>
                  </a:cubicBezTo>
                  <a:cubicBezTo>
                    <a:pt x="13056" y="8909"/>
                    <a:pt x="13056" y="8909"/>
                    <a:pt x="13056" y="8909"/>
                  </a:cubicBezTo>
                  <a:cubicBezTo>
                    <a:pt x="14228" y="7830"/>
                    <a:pt x="15101" y="6374"/>
                    <a:pt x="15446" y="4719"/>
                  </a:cubicBezTo>
                  <a:cubicBezTo>
                    <a:pt x="15804" y="2974"/>
                    <a:pt x="15511" y="1319"/>
                    <a:pt x="14743" y="0"/>
                  </a:cubicBezTo>
                  <a:cubicBezTo>
                    <a:pt x="14743" y="0"/>
                    <a:pt x="14743" y="0"/>
                    <a:pt x="14743" y="0"/>
                  </a:cubicBezTo>
                  <a:cubicBezTo>
                    <a:pt x="13473" y="1097"/>
                    <a:pt x="12522" y="2620"/>
                    <a:pt x="12164" y="4360"/>
                  </a:cubicBezTo>
                  <a:cubicBezTo>
                    <a:pt x="11812" y="6048"/>
                    <a:pt x="12079" y="7651"/>
                    <a:pt x="12796" y="8951"/>
                  </a:cubicBezTo>
                  <a:cubicBezTo>
                    <a:pt x="12796" y="8951"/>
                    <a:pt x="12796" y="8951"/>
                    <a:pt x="12796" y="8951"/>
                  </a:cubicBezTo>
                  <a:cubicBezTo>
                    <a:pt x="12717" y="9736"/>
                    <a:pt x="12359" y="10757"/>
                    <a:pt x="11786" y="11921"/>
                  </a:cubicBezTo>
                  <a:cubicBezTo>
                    <a:pt x="11786" y="11921"/>
                    <a:pt x="11786" y="11921"/>
                    <a:pt x="11786" y="11921"/>
                  </a:cubicBezTo>
                  <a:cubicBezTo>
                    <a:pt x="11930" y="10611"/>
                    <a:pt x="11571" y="9121"/>
                    <a:pt x="10647" y="7674"/>
                  </a:cubicBezTo>
                  <a:cubicBezTo>
                    <a:pt x="9670" y="6138"/>
                    <a:pt x="8224" y="4922"/>
                    <a:pt x="6648" y="4161"/>
                  </a:cubicBezTo>
                  <a:cubicBezTo>
                    <a:pt x="6648" y="4161"/>
                    <a:pt x="6648" y="4161"/>
                    <a:pt x="6648" y="4161"/>
                  </a:cubicBezTo>
                  <a:cubicBezTo>
                    <a:pt x="6427" y="5528"/>
                    <a:pt x="6772" y="7112"/>
                    <a:pt x="7755" y="8649"/>
                  </a:cubicBezTo>
                  <a:cubicBezTo>
                    <a:pt x="8719" y="10162"/>
                    <a:pt x="10132" y="11367"/>
                    <a:pt x="11682" y="12129"/>
                  </a:cubicBezTo>
                  <a:cubicBezTo>
                    <a:pt x="11682" y="12129"/>
                    <a:pt x="11682" y="12129"/>
                    <a:pt x="11682" y="12129"/>
                  </a:cubicBezTo>
                  <a:cubicBezTo>
                    <a:pt x="11298" y="12876"/>
                    <a:pt x="10829" y="13670"/>
                    <a:pt x="10289" y="14498"/>
                  </a:cubicBezTo>
                  <a:cubicBezTo>
                    <a:pt x="10289" y="14498"/>
                    <a:pt x="10289" y="14498"/>
                    <a:pt x="10289" y="14498"/>
                  </a:cubicBezTo>
                  <a:cubicBezTo>
                    <a:pt x="10152" y="13231"/>
                    <a:pt x="9527" y="11854"/>
                    <a:pt x="8400" y="10568"/>
                  </a:cubicBezTo>
                  <a:cubicBezTo>
                    <a:pt x="7150" y="9140"/>
                    <a:pt x="5496" y="8072"/>
                    <a:pt x="3796" y="7471"/>
                  </a:cubicBezTo>
                  <a:cubicBezTo>
                    <a:pt x="3796" y="7471"/>
                    <a:pt x="3796" y="7471"/>
                    <a:pt x="3796" y="7471"/>
                  </a:cubicBezTo>
                  <a:cubicBezTo>
                    <a:pt x="3829" y="8847"/>
                    <a:pt x="4460" y="10384"/>
                    <a:pt x="5711" y="11812"/>
                  </a:cubicBezTo>
                  <a:cubicBezTo>
                    <a:pt x="6902" y="13174"/>
                    <a:pt x="8459" y="14205"/>
                    <a:pt x="10080" y="14819"/>
                  </a:cubicBezTo>
                  <a:cubicBezTo>
                    <a:pt x="10080" y="14819"/>
                    <a:pt x="10080" y="14819"/>
                    <a:pt x="10080" y="14819"/>
                  </a:cubicBezTo>
                  <a:cubicBezTo>
                    <a:pt x="9494" y="15689"/>
                    <a:pt x="8836" y="16583"/>
                    <a:pt x="8120" y="17467"/>
                  </a:cubicBezTo>
                  <a:cubicBezTo>
                    <a:pt x="8120" y="17467"/>
                    <a:pt x="8120" y="17467"/>
                    <a:pt x="8120" y="17467"/>
                  </a:cubicBezTo>
                  <a:cubicBezTo>
                    <a:pt x="7944" y="16309"/>
                    <a:pt x="7287" y="15004"/>
                    <a:pt x="6160" y="13736"/>
                  </a:cubicBezTo>
                  <a:cubicBezTo>
                    <a:pt x="4916" y="12342"/>
                    <a:pt x="3314" y="11240"/>
                    <a:pt x="1686" y="10549"/>
                  </a:cubicBezTo>
                  <a:cubicBezTo>
                    <a:pt x="1686" y="10549"/>
                    <a:pt x="1686" y="10549"/>
                    <a:pt x="1686" y="10549"/>
                  </a:cubicBezTo>
                  <a:cubicBezTo>
                    <a:pt x="1777" y="11793"/>
                    <a:pt x="2442" y="13235"/>
                    <a:pt x="3685" y="14630"/>
                  </a:cubicBezTo>
                  <a:cubicBezTo>
                    <a:pt x="4871" y="15959"/>
                    <a:pt x="6375" y="17018"/>
                    <a:pt x="7925" y="17713"/>
                  </a:cubicBezTo>
                  <a:cubicBezTo>
                    <a:pt x="7925" y="17713"/>
                    <a:pt x="7925" y="17713"/>
                    <a:pt x="7925" y="17713"/>
                  </a:cubicBezTo>
                  <a:cubicBezTo>
                    <a:pt x="7508" y="18224"/>
                    <a:pt x="7065" y="18730"/>
                    <a:pt x="6616" y="19231"/>
                  </a:cubicBezTo>
                  <a:cubicBezTo>
                    <a:pt x="6173" y="19718"/>
                    <a:pt x="5724" y="20191"/>
                    <a:pt x="5268" y="20645"/>
                  </a:cubicBezTo>
                  <a:cubicBezTo>
                    <a:pt x="5268" y="20645"/>
                    <a:pt x="5268" y="20645"/>
                    <a:pt x="5268" y="20645"/>
                  </a:cubicBezTo>
                  <a:cubicBezTo>
                    <a:pt x="5313" y="19453"/>
                    <a:pt x="4884" y="18054"/>
                    <a:pt x="3939" y="16654"/>
                  </a:cubicBezTo>
                  <a:cubicBezTo>
                    <a:pt x="2937" y="15160"/>
                    <a:pt x="1523" y="13926"/>
                    <a:pt x="19" y="13103"/>
                  </a:cubicBezTo>
                  <a:cubicBezTo>
                    <a:pt x="19" y="13103"/>
                    <a:pt x="19" y="13103"/>
                    <a:pt x="19" y="13103"/>
                  </a:cubicBezTo>
                  <a:cubicBezTo>
                    <a:pt x="-98" y="14346"/>
                    <a:pt x="332" y="15836"/>
                    <a:pt x="1335" y="17325"/>
                  </a:cubicBezTo>
                  <a:cubicBezTo>
                    <a:pt x="2292" y="18749"/>
                    <a:pt x="3620" y="19936"/>
                    <a:pt x="5046" y="20758"/>
                  </a:cubicBezTo>
                  <a:cubicBezTo>
                    <a:pt x="5046" y="20801"/>
                    <a:pt x="5046" y="20820"/>
                    <a:pt x="5053" y="20862"/>
                  </a:cubicBezTo>
                  <a:lnTo>
                    <a:pt x="5053" y="20862"/>
                  </a:lnTo>
                  <a:cubicBezTo>
                    <a:pt x="5053" y="20862"/>
                    <a:pt x="5053" y="20862"/>
                    <a:pt x="5053" y="20862"/>
                  </a:cubicBezTo>
                  <a:cubicBezTo>
                    <a:pt x="4825" y="21089"/>
                    <a:pt x="4591" y="21307"/>
                    <a:pt x="4363" y="21524"/>
                  </a:cubicBezTo>
                  <a:cubicBezTo>
                    <a:pt x="4363" y="21524"/>
                    <a:pt x="4363" y="21524"/>
                    <a:pt x="4363" y="21524"/>
                  </a:cubicBezTo>
                  <a:cubicBezTo>
                    <a:pt x="4428" y="21529"/>
                    <a:pt x="4512" y="21553"/>
                    <a:pt x="4584" y="21591"/>
                  </a:cubicBezTo>
                  <a:cubicBezTo>
                    <a:pt x="4584" y="21591"/>
                    <a:pt x="4584" y="21591"/>
                    <a:pt x="4584" y="21591"/>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3" name="Shape">
              <a:extLst>
                <a:ext uri="{FF2B5EF4-FFF2-40B4-BE49-F238E27FC236}">
                  <a16:creationId xmlns:a16="http://schemas.microsoft.com/office/drawing/2014/main" id="{2BFF2AA2-826E-031B-6DA9-AB25E8D579E3}"/>
                </a:ext>
              </a:extLst>
            </p:cNvPr>
            <p:cNvSpPr/>
            <p:nvPr/>
          </p:nvSpPr>
          <p:spPr>
            <a:xfrm>
              <a:off x="95135700" y="147698745"/>
              <a:ext cx="4855028" cy="7807902"/>
            </a:xfrm>
            <a:custGeom>
              <a:avLst/>
              <a:gdLst/>
              <a:ahLst/>
              <a:cxnLst>
                <a:cxn ang="0">
                  <a:pos x="wd2" y="hd2"/>
                </a:cxn>
                <a:cxn ang="5400000">
                  <a:pos x="wd2" y="hd2"/>
                </a:cxn>
                <a:cxn ang="10800000">
                  <a:pos x="wd2" y="hd2"/>
                </a:cxn>
                <a:cxn ang="16200000">
                  <a:pos x="wd2" y="hd2"/>
                </a:cxn>
              </a:cxnLst>
              <a:rect l="0" t="0" r="r" b="b"/>
              <a:pathLst>
                <a:path w="21453" h="21579" extrusionOk="0">
                  <a:moveTo>
                    <a:pt x="20663" y="11194"/>
                  </a:moveTo>
                  <a:cubicBezTo>
                    <a:pt x="21398" y="10169"/>
                    <a:pt x="21600" y="9148"/>
                    <a:pt x="21353" y="8288"/>
                  </a:cubicBezTo>
                  <a:cubicBezTo>
                    <a:pt x="21342" y="8246"/>
                    <a:pt x="21258" y="8225"/>
                    <a:pt x="21202" y="8249"/>
                  </a:cubicBezTo>
                  <a:cubicBezTo>
                    <a:pt x="19905" y="8843"/>
                    <a:pt x="18766" y="9702"/>
                    <a:pt x="18025" y="10734"/>
                  </a:cubicBezTo>
                  <a:cubicBezTo>
                    <a:pt x="17503" y="11468"/>
                    <a:pt x="17245" y="12198"/>
                    <a:pt x="17234" y="12865"/>
                  </a:cubicBezTo>
                  <a:cubicBezTo>
                    <a:pt x="17234" y="12928"/>
                    <a:pt x="17094" y="12946"/>
                    <a:pt x="17054" y="12889"/>
                  </a:cubicBezTo>
                  <a:cubicBezTo>
                    <a:pt x="16908" y="12682"/>
                    <a:pt x="16757" y="12472"/>
                    <a:pt x="16600" y="12261"/>
                  </a:cubicBezTo>
                  <a:cubicBezTo>
                    <a:pt x="16302" y="11868"/>
                    <a:pt x="15994" y="11478"/>
                    <a:pt x="15674" y="11096"/>
                  </a:cubicBezTo>
                  <a:cubicBezTo>
                    <a:pt x="15651" y="11071"/>
                    <a:pt x="15663" y="11043"/>
                    <a:pt x="15691" y="11026"/>
                  </a:cubicBezTo>
                  <a:cubicBezTo>
                    <a:pt x="16841" y="10345"/>
                    <a:pt x="17789" y="9415"/>
                    <a:pt x="18317" y="8351"/>
                  </a:cubicBezTo>
                  <a:cubicBezTo>
                    <a:pt x="18850" y="7277"/>
                    <a:pt x="18861" y="6252"/>
                    <a:pt x="18446" y="5417"/>
                  </a:cubicBezTo>
                  <a:cubicBezTo>
                    <a:pt x="18424" y="5375"/>
                    <a:pt x="18339" y="5361"/>
                    <a:pt x="18289" y="5389"/>
                  </a:cubicBezTo>
                  <a:cubicBezTo>
                    <a:pt x="17116" y="6073"/>
                    <a:pt x="16145" y="7014"/>
                    <a:pt x="15612" y="8095"/>
                  </a:cubicBezTo>
                  <a:cubicBezTo>
                    <a:pt x="15214" y="8899"/>
                    <a:pt x="15107" y="9678"/>
                    <a:pt x="15253" y="10369"/>
                  </a:cubicBezTo>
                  <a:cubicBezTo>
                    <a:pt x="15264" y="10436"/>
                    <a:pt x="15124" y="10464"/>
                    <a:pt x="15073" y="10404"/>
                  </a:cubicBezTo>
                  <a:cubicBezTo>
                    <a:pt x="14608" y="9878"/>
                    <a:pt x="14125" y="9373"/>
                    <a:pt x="13642" y="8888"/>
                  </a:cubicBezTo>
                  <a:cubicBezTo>
                    <a:pt x="13620" y="8867"/>
                    <a:pt x="13625" y="8839"/>
                    <a:pt x="13648" y="8818"/>
                  </a:cubicBezTo>
                  <a:cubicBezTo>
                    <a:pt x="14703" y="8035"/>
                    <a:pt x="15505" y="6968"/>
                    <a:pt x="15859" y="5743"/>
                  </a:cubicBezTo>
                  <a:cubicBezTo>
                    <a:pt x="16218" y="4480"/>
                    <a:pt x="16039" y="3272"/>
                    <a:pt x="15444" y="2293"/>
                  </a:cubicBezTo>
                  <a:lnTo>
                    <a:pt x="15444" y="2286"/>
                  </a:lnTo>
                  <a:cubicBezTo>
                    <a:pt x="15444" y="2286"/>
                    <a:pt x="15444" y="2290"/>
                    <a:pt x="15444" y="2290"/>
                  </a:cubicBezTo>
                  <a:cubicBezTo>
                    <a:pt x="15444" y="2286"/>
                    <a:pt x="15438" y="2282"/>
                    <a:pt x="15438" y="2279"/>
                  </a:cubicBezTo>
                  <a:lnTo>
                    <a:pt x="15455" y="2254"/>
                  </a:lnTo>
                  <a:cubicBezTo>
                    <a:pt x="15449" y="2261"/>
                    <a:pt x="15444" y="2268"/>
                    <a:pt x="15438" y="2272"/>
                  </a:cubicBezTo>
                  <a:cubicBezTo>
                    <a:pt x="15432" y="2261"/>
                    <a:pt x="15427" y="2251"/>
                    <a:pt x="15421" y="2240"/>
                  </a:cubicBezTo>
                  <a:cubicBezTo>
                    <a:pt x="15404" y="2251"/>
                    <a:pt x="15393" y="2261"/>
                    <a:pt x="15376" y="2272"/>
                  </a:cubicBezTo>
                  <a:cubicBezTo>
                    <a:pt x="15376" y="2272"/>
                    <a:pt x="15376" y="2268"/>
                    <a:pt x="15376" y="2268"/>
                  </a:cubicBezTo>
                  <a:lnTo>
                    <a:pt x="15376" y="2272"/>
                  </a:lnTo>
                  <a:cubicBezTo>
                    <a:pt x="14271" y="3062"/>
                    <a:pt x="13423" y="4157"/>
                    <a:pt x="13059" y="5424"/>
                  </a:cubicBezTo>
                  <a:cubicBezTo>
                    <a:pt x="12778" y="6403"/>
                    <a:pt x="12823" y="7351"/>
                    <a:pt x="13137" y="8183"/>
                  </a:cubicBezTo>
                  <a:cubicBezTo>
                    <a:pt x="13160" y="8246"/>
                    <a:pt x="13025" y="8284"/>
                    <a:pt x="12963" y="8228"/>
                  </a:cubicBezTo>
                  <a:cubicBezTo>
                    <a:pt x="12335" y="7642"/>
                    <a:pt x="11701" y="7105"/>
                    <a:pt x="11083" y="6638"/>
                  </a:cubicBezTo>
                  <a:cubicBezTo>
                    <a:pt x="11061" y="6621"/>
                    <a:pt x="11055" y="6600"/>
                    <a:pt x="11072" y="6579"/>
                  </a:cubicBezTo>
                  <a:cubicBezTo>
                    <a:pt x="11717" y="5631"/>
                    <a:pt x="11981" y="4448"/>
                    <a:pt x="11729" y="3202"/>
                  </a:cubicBezTo>
                  <a:cubicBezTo>
                    <a:pt x="11471" y="1949"/>
                    <a:pt x="10735" y="843"/>
                    <a:pt x="9725" y="22"/>
                  </a:cubicBezTo>
                  <a:cubicBezTo>
                    <a:pt x="9680" y="-13"/>
                    <a:pt x="9591" y="-6"/>
                    <a:pt x="9563" y="36"/>
                  </a:cubicBezTo>
                  <a:cubicBezTo>
                    <a:pt x="8912" y="987"/>
                    <a:pt x="8642" y="2174"/>
                    <a:pt x="8900" y="3427"/>
                  </a:cubicBezTo>
                  <a:cubicBezTo>
                    <a:pt x="9069" y="4266"/>
                    <a:pt x="9456" y="5038"/>
                    <a:pt x="9995" y="5701"/>
                  </a:cubicBezTo>
                  <a:cubicBezTo>
                    <a:pt x="10045" y="5761"/>
                    <a:pt x="9916" y="5817"/>
                    <a:pt x="9843" y="5771"/>
                  </a:cubicBezTo>
                  <a:cubicBezTo>
                    <a:pt x="9405" y="5494"/>
                    <a:pt x="8985" y="5266"/>
                    <a:pt x="8592" y="5094"/>
                  </a:cubicBezTo>
                  <a:cubicBezTo>
                    <a:pt x="8575" y="5087"/>
                    <a:pt x="8564" y="5076"/>
                    <a:pt x="8558" y="5066"/>
                  </a:cubicBezTo>
                  <a:cubicBezTo>
                    <a:pt x="7969" y="4076"/>
                    <a:pt x="6852" y="3083"/>
                    <a:pt x="5286" y="2258"/>
                  </a:cubicBezTo>
                  <a:cubicBezTo>
                    <a:pt x="3653" y="1398"/>
                    <a:pt x="1807" y="872"/>
                    <a:pt x="84" y="700"/>
                  </a:cubicBezTo>
                  <a:cubicBezTo>
                    <a:pt x="79" y="692"/>
                    <a:pt x="73" y="689"/>
                    <a:pt x="67" y="682"/>
                  </a:cubicBezTo>
                  <a:lnTo>
                    <a:pt x="79" y="696"/>
                  </a:lnTo>
                  <a:cubicBezTo>
                    <a:pt x="51" y="693"/>
                    <a:pt x="28" y="689"/>
                    <a:pt x="0" y="689"/>
                  </a:cubicBezTo>
                  <a:cubicBezTo>
                    <a:pt x="556" y="1735"/>
                    <a:pt x="1712" y="2802"/>
                    <a:pt x="3373" y="3676"/>
                  </a:cubicBezTo>
                  <a:cubicBezTo>
                    <a:pt x="4972" y="4518"/>
                    <a:pt x="6773" y="5038"/>
                    <a:pt x="8463" y="5220"/>
                  </a:cubicBezTo>
                  <a:cubicBezTo>
                    <a:pt x="8479" y="5220"/>
                    <a:pt x="8491" y="5224"/>
                    <a:pt x="8502" y="5231"/>
                  </a:cubicBezTo>
                  <a:cubicBezTo>
                    <a:pt x="9170" y="5533"/>
                    <a:pt x="9927" y="5999"/>
                    <a:pt x="10719" y="6589"/>
                  </a:cubicBezTo>
                  <a:cubicBezTo>
                    <a:pt x="10786" y="6642"/>
                    <a:pt x="10685" y="6715"/>
                    <a:pt x="10595" y="6677"/>
                  </a:cubicBezTo>
                  <a:cubicBezTo>
                    <a:pt x="9366" y="6196"/>
                    <a:pt x="7834" y="5859"/>
                    <a:pt x="6139" y="5733"/>
                  </a:cubicBezTo>
                  <a:cubicBezTo>
                    <a:pt x="4383" y="5603"/>
                    <a:pt x="2716" y="5726"/>
                    <a:pt x="1308" y="6038"/>
                  </a:cubicBezTo>
                  <a:cubicBezTo>
                    <a:pt x="1302" y="6038"/>
                    <a:pt x="1302" y="6038"/>
                    <a:pt x="1296" y="6042"/>
                  </a:cubicBezTo>
                  <a:cubicBezTo>
                    <a:pt x="1100" y="6066"/>
                    <a:pt x="904" y="6101"/>
                    <a:pt x="724" y="6157"/>
                  </a:cubicBezTo>
                  <a:lnTo>
                    <a:pt x="836" y="6154"/>
                  </a:lnTo>
                  <a:cubicBezTo>
                    <a:pt x="752" y="6178"/>
                    <a:pt x="662" y="6200"/>
                    <a:pt x="578" y="6224"/>
                  </a:cubicBezTo>
                  <a:lnTo>
                    <a:pt x="561" y="6224"/>
                  </a:lnTo>
                  <a:cubicBezTo>
                    <a:pt x="567" y="6224"/>
                    <a:pt x="572" y="6228"/>
                    <a:pt x="578" y="6228"/>
                  </a:cubicBezTo>
                  <a:cubicBezTo>
                    <a:pt x="1908" y="6884"/>
                    <a:pt x="3732" y="7354"/>
                    <a:pt x="5803" y="7505"/>
                  </a:cubicBezTo>
                  <a:cubicBezTo>
                    <a:pt x="7812" y="7653"/>
                    <a:pt x="9708" y="7470"/>
                    <a:pt x="11224" y="7052"/>
                  </a:cubicBezTo>
                  <a:cubicBezTo>
                    <a:pt x="11263" y="7042"/>
                    <a:pt x="11308" y="7049"/>
                    <a:pt x="11336" y="7070"/>
                  </a:cubicBezTo>
                  <a:cubicBezTo>
                    <a:pt x="11863" y="7495"/>
                    <a:pt x="12402" y="7965"/>
                    <a:pt x="12935" y="8470"/>
                  </a:cubicBezTo>
                  <a:cubicBezTo>
                    <a:pt x="12986" y="8520"/>
                    <a:pt x="12902" y="8583"/>
                    <a:pt x="12817" y="8558"/>
                  </a:cubicBezTo>
                  <a:cubicBezTo>
                    <a:pt x="11482" y="8172"/>
                    <a:pt x="9860" y="7951"/>
                    <a:pt x="8115" y="7972"/>
                  </a:cubicBezTo>
                  <a:cubicBezTo>
                    <a:pt x="6117" y="7993"/>
                    <a:pt x="4299" y="8323"/>
                    <a:pt x="2896" y="8849"/>
                  </a:cubicBezTo>
                  <a:cubicBezTo>
                    <a:pt x="2879" y="8857"/>
                    <a:pt x="2856" y="8860"/>
                    <a:pt x="2834" y="8857"/>
                  </a:cubicBezTo>
                  <a:lnTo>
                    <a:pt x="2795" y="8853"/>
                  </a:lnTo>
                  <a:cubicBezTo>
                    <a:pt x="2812" y="8857"/>
                    <a:pt x="2828" y="8864"/>
                    <a:pt x="2845" y="8867"/>
                  </a:cubicBezTo>
                  <a:cubicBezTo>
                    <a:pt x="2845" y="8867"/>
                    <a:pt x="2845" y="8867"/>
                    <a:pt x="2845" y="8867"/>
                  </a:cubicBezTo>
                  <a:cubicBezTo>
                    <a:pt x="2783" y="8892"/>
                    <a:pt x="2783" y="8948"/>
                    <a:pt x="2851" y="8969"/>
                  </a:cubicBezTo>
                  <a:cubicBezTo>
                    <a:pt x="4287" y="9478"/>
                    <a:pt x="6145" y="9773"/>
                    <a:pt x="8165" y="9752"/>
                  </a:cubicBezTo>
                  <a:cubicBezTo>
                    <a:pt x="10113" y="9731"/>
                    <a:pt x="11897" y="9418"/>
                    <a:pt x="13289" y="8909"/>
                  </a:cubicBezTo>
                  <a:cubicBezTo>
                    <a:pt x="13334" y="8892"/>
                    <a:pt x="13390" y="8902"/>
                    <a:pt x="13418" y="8927"/>
                  </a:cubicBezTo>
                  <a:cubicBezTo>
                    <a:pt x="13996" y="9495"/>
                    <a:pt x="14563" y="10099"/>
                    <a:pt x="15101" y="10727"/>
                  </a:cubicBezTo>
                  <a:cubicBezTo>
                    <a:pt x="15146" y="10776"/>
                    <a:pt x="15062" y="10833"/>
                    <a:pt x="14978" y="10812"/>
                  </a:cubicBezTo>
                  <a:cubicBezTo>
                    <a:pt x="13715" y="10475"/>
                    <a:pt x="12138" y="10289"/>
                    <a:pt x="10399" y="10313"/>
                  </a:cubicBezTo>
                  <a:cubicBezTo>
                    <a:pt x="8423" y="10341"/>
                    <a:pt x="6583" y="10640"/>
                    <a:pt x="5124" y="11110"/>
                  </a:cubicBezTo>
                  <a:cubicBezTo>
                    <a:pt x="5056" y="11131"/>
                    <a:pt x="5056" y="11194"/>
                    <a:pt x="5124" y="11215"/>
                  </a:cubicBezTo>
                  <a:cubicBezTo>
                    <a:pt x="6454" y="11640"/>
                    <a:pt x="8216" y="11882"/>
                    <a:pt x="10180" y="11854"/>
                  </a:cubicBezTo>
                  <a:cubicBezTo>
                    <a:pt x="12088" y="11826"/>
                    <a:pt x="13878" y="11545"/>
                    <a:pt x="15315" y="11099"/>
                  </a:cubicBezTo>
                  <a:cubicBezTo>
                    <a:pt x="15360" y="11085"/>
                    <a:pt x="15416" y="11096"/>
                    <a:pt x="15444" y="11124"/>
                  </a:cubicBezTo>
                  <a:cubicBezTo>
                    <a:pt x="15769" y="11514"/>
                    <a:pt x="16083" y="11910"/>
                    <a:pt x="16381" y="12307"/>
                  </a:cubicBezTo>
                  <a:cubicBezTo>
                    <a:pt x="16645" y="12654"/>
                    <a:pt x="16892" y="13002"/>
                    <a:pt x="17122" y="13346"/>
                  </a:cubicBezTo>
                  <a:cubicBezTo>
                    <a:pt x="17155" y="13398"/>
                    <a:pt x="17066" y="13451"/>
                    <a:pt x="16981" y="13419"/>
                  </a:cubicBezTo>
                  <a:cubicBezTo>
                    <a:pt x="15775" y="12970"/>
                    <a:pt x="14204" y="12651"/>
                    <a:pt x="12419" y="12545"/>
                  </a:cubicBezTo>
                  <a:cubicBezTo>
                    <a:pt x="10455" y="12430"/>
                    <a:pt x="8569" y="12588"/>
                    <a:pt x="7026" y="12946"/>
                  </a:cubicBezTo>
                  <a:cubicBezTo>
                    <a:pt x="6953" y="12963"/>
                    <a:pt x="6942" y="13023"/>
                    <a:pt x="7009" y="13051"/>
                  </a:cubicBezTo>
                  <a:cubicBezTo>
                    <a:pt x="8249" y="13574"/>
                    <a:pt x="9955" y="13942"/>
                    <a:pt x="11908" y="14062"/>
                  </a:cubicBezTo>
                  <a:cubicBezTo>
                    <a:pt x="13844" y="14178"/>
                    <a:pt x="15708" y="14027"/>
                    <a:pt x="17234" y="13676"/>
                  </a:cubicBezTo>
                  <a:cubicBezTo>
                    <a:pt x="17284" y="13665"/>
                    <a:pt x="17335" y="13679"/>
                    <a:pt x="17357" y="13711"/>
                  </a:cubicBezTo>
                  <a:cubicBezTo>
                    <a:pt x="17357" y="13711"/>
                    <a:pt x="17357" y="13714"/>
                    <a:pt x="17357" y="13714"/>
                  </a:cubicBezTo>
                  <a:cubicBezTo>
                    <a:pt x="17357" y="13714"/>
                    <a:pt x="17357" y="13714"/>
                    <a:pt x="17357" y="13714"/>
                  </a:cubicBezTo>
                  <a:cubicBezTo>
                    <a:pt x="17357" y="13714"/>
                    <a:pt x="17357" y="13714"/>
                    <a:pt x="17357" y="13714"/>
                  </a:cubicBezTo>
                  <a:cubicBezTo>
                    <a:pt x="18188" y="14995"/>
                    <a:pt x="18794" y="16227"/>
                    <a:pt x="19142" y="17336"/>
                  </a:cubicBezTo>
                  <a:cubicBezTo>
                    <a:pt x="19681" y="19046"/>
                    <a:pt x="19608" y="20443"/>
                    <a:pt x="18929" y="21485"/>
                  </a:cubicBezTo>
                  <a:cubicBezTo>
                    <a:pt x="18906" y="21517"/>
                    <a:pt x="18929" y="21548"/>
                    <a:pt x="18979" y="21562"/>
                  </a:cubicBezTo>
                  <a:lnTo>
                    <a:pt x="19019" y="21573"/>
                  </a:lnTo>
                  <a:cubicBezTo>
                    <a:pt x="19069" y="21587"/>
                    <a:pt x="19125" y="21573"/>
                    <a:pt x="19142" y="21541"/>
                  </a:cubicBezTo>
                  <a:cubicBezTo>
                    <a:pt x="19838" y="20471"/>
                    <a:pt x="19911" y="19046"/>
                    <a:pt x="19366" y="17308"/>
                  </a:cubicBezTo>
                  <a:cubicBezTo>
                    <a:pt x="19019" y="16196"/>
                    <a:pt x="18407" y="14957"/>
                    <a:pt x="17576" y="13669"/>
                  </a:cubicBezTo>
                  <a:cubicBezTo>
                    <a:pt x="17559" y="13644"/>
                    <a:pt x="17571" y="13616"/>
                    <a:pt x="17604" y="13598"/>
                  </a:cubicBezTo>
                  <a:cubicBezTo>
                    <a:pt x="18861" y="13026"/>
                    <a:pt x="19950" y="12187"/>
                    <a:pt x="20663" y="11194"/>
                  </a:cubicBezTo>
                  <a:close/>
                </a:path>
              </a:pathLst>
            </a:custGeom>
            <a:solidFill>
              <a:srgbClr val="F6AB9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18" name="Title 1">
            <a:extLst>
              <a:ext uri="{FF2B5EF4-FFF2-40B4-BE49-F238E27FC236}">
                <a16:creationId xmlns:a16="http://schemas.microsoft.com/office/drawing/2014/main" id="{A2A6FDFB-46FD-4D32-A054-BC9C55F6A02B}"/>
              </a:ext>
            </a:extLst>
          </p:cNvPr>
          <p:cNvSpPr>
            <a:spLocks noGrp="1"/>
          </p:cNvSpPr>
          <p:nvPr>
            <p:ph type="ctrTitle"/>
          </p:nvPr>
        </p:nvSpPr>
        <p:spPr>
          <a:xfrm>
            <a:off x="691376" y="1527213"/>
            <a:ext cx="5404624" cy="2387600"/>
          </a:xfrm>
        </p:spPr>
        <p:txBody>
          <a:bodyPr anchor="b"/>
          <a:lstStyle>
            <a:lvl1pPr algn="l">
              <a:defRPr sz="6000"/>
            </a:lvl1pPr>
          </a:lstStyle>
          <a:p>
            <a:r>
              <a:rPr lang="en-US"/>
              <a:t>Click to edit Master title style</a:t>
            </a:r>
            <a:endParaRPr lang="en-US" dirty="0"/>
          </a:p>
        </p:txBody>
      </p:sp>
      <p:sp>
        <p:nvSpPr>
          <p:cNvPr id="20" name="Subtitle 2">
            <a:extLst>
              <a:ext uri="{FF2B5EF4-FFF2-40B4-BE49-F238E27FC236}">
                <a16:creationId xmlns:a16="http://schemas.microsoft.com/office/drawing/2014/main" id="{C1F0D0AA-12EA-49AC-BF55-4B2556467E4C}"/>
              </a:ext>
            </a:extLst>
          </p:cNvPr>
          <p:cNvSpPr>
            <a:spLocks noGrp="1"/>
          </p:cNvSpPr>
          <p:nvPr>
            <p:ph type="subTitle" idx="1"/>
          </p:nvPr>
        </p:nvSpPr>
        <p:spPr>
          <a:xfrm>
            <a:off x="691376" y="4006888"/>
            <a:ext cx="5404624" cy="1655762"/>
          </a:xfrm>
        </p:spPr>
        <p:txBody>
          <a:bodyPr/>
          <a:lstStyle>
            <a:lvl1pPr marL="0" indent="0" algn="l">
              <a:buNone/>
              <a:defRPr sz="2400">
                <a:solidFill>
                  <a:schemeClr val="accent5">
                    <a:lumMod val="60000"/>
                    <a:lumOff val="4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1" name="Date Placeholder 3">
            <a:extLst>
              <a:ext uri="{FF2B5EF4-FFF2-40B4-BE49-F238E27FC236}">
                <a16:creationId xmlns:a16="http://schemas.microsoft.com/office/drawing/2014/main" id="{D611355A-2485-4AA5-91FA-EA5F3157B7B3}"/>
              </a:ext>
            </a:extLst>
          </p:cNvPr>
          <p:cNvSpPr>
            <a:spLocks noGrp="1"/>
          </p:cNvSpPr>
          <p:nvPr>
            <p:ph type="dt" sz="half" idx="10"/>
          </p:nvPr>
        </p:nvSpPr>
        <p:spPr>
          <a:xfrm>
            <a:off x="838200" y="6283297"/>
            <a:ext cx="2743200" cy="365125"/>
          </a:xfrm>
        </p:spPr>
        <p:txBody>
          <a:bodyPr/>
          <a:lstStyle/>
          <a:p>
            <a:r>
              <a:rPr lang="en-US" dirty="0"/>
              <a:t>Date</a:t>
            </a:r>
          </a:p>
        </p:txBody>
      </p:sp>
      <p:sp>
        <p:nvSpPr>
          <p:cNvPr id="23" name="Footer Placeholder 4">
            <a:extLst>
              <a:ext uri="{FF2B5EF4-FFF2-40B4-BE49-F238E27FC236}">
                <a16:creationId xmlns:a16="http://schemas.microsoft.com/office/drawing/2014/main" id="{64A10338-DE30-4CA9-A21B-D50D6579B160}"/>
              </a:ext>
            </a:extLst>
          </p:cNvPr>
          <p:cNvSpPr>
            <a:spLocks noGrp="1"/>
          </p:cNvSpPr>
          <p:nvPr>
            <p:ph type="ftr" sz="quarter" idx="11"/>
          </p:nvPr>
        </p:nvSpPr>
        <p:spPr>
          <a:xfrm>
            <a:off x="4038600" y="6283297"/>
            <a:ext cx="4114800" cy="365125"/>
          </a:xfrm>
        </p:spPr>
        <p:txBody>
          <a:bodyPr/>
          <a:lstStyle/>
          <a:p>
            <a:r>
              <a:rPr lang="en-US"/>
              <a:t>Your Footer Here</a:t>
            </a:r>
          </a:p>
        </p:txBody>
      </p:sp>
      <p:sp>
        <p:nvSpPr>
          <p:cNvPr id="24" name="Slide Number Placeholder 5">
            <a:extLst>
              <a:ext uri="{FF2B5EF4-FFF2-40B4-BE49-F238E27FC236}">
                <a16:creationId xmlns:a16="http://schemas.microsoft.com/office/drawing/2014/main" id="{49D5EB62-2B81-475B-92EC-DEB93DC3B249}"/>
              </a:ext>
            </a:extLst>
          </p:cNvPr>
          <p:cNvSpPr>
            <a:spLocks noGrp="1"/>
          </p:cNvSpPr>
          <p:nvPr>
            <p:ph type="sldNum" sz="quarter" idx="12"/>
          </p:nvPr>
        </p:nvSpPr>
        <p:spPr>
          <a:xfrm>
            <a:off x="8610600" y="6283297"/>
            <a:ext cx="2743200" cy="365125"/>
          </a:xfrm>
        </p:spPr>
        <p:txBody>
          <a:bodyPr/>
          <a:lstStyle/>
          <a:p>
            <a:fld id="{672B7600-67E3-4D97-B453-880E2742B982}" type="slidenum">
              <a:rPr lang="en-US" smtClean="0"/>
              <a:pPr/>
              <a:t>‹#›</a:t>
            </a:fld>
            <a:endParaRPr lang="en-US"/>
          </a:p>
        </p:txBody>
      </p:sp>
    </p:spTree>
    <p:extLst>
      <p:ext uri="{BB962C8B-B14F-4D97-AF65-F5344CB8AC3E}">
        <p14:creationId xmlns:p14="http://schemas.microsoft.com/office/powerpoint/2010/main" val="2314597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4917EFF7-0E5E-7DB8-8C95-B62D86B641D1}"/>
              </a:ext>
            </a:extLst>
          </p:cNvPr>
          <p:cNvSpPr/>
          <p:nvPr userDrawn="1"/>
        </p:nvSpPr>
        <p:spPr>
          <a:xfrm>
            <a:off x="253753" y="260906"/>
            <a:ext cx="11684494" cy="638003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350" y="21600"/>
                </a:lnTo>
                <a:cubicBezTo>
                  <a:pt x="605" y="21600"/>
                  <a:pt x="0" y="20493"/>
                  <a:pt x="0" y="19127"/>
                </a:cubicBezTo>
                <a:lnTo>
                  <a:pt x="0" y="2473"/>
                </a:lnTo>
                <a:cubicBezTo>
                  <a:pt x="0" y="1107"/>
                  <a:pt x="605" y="0"/>
                  <a:pt x="1350" y="0"/>
                </a:cubicBezTo>
                <a:lnTo>
                  <a:pt x="20250" y="0"/>
                </a:lnTo>
                <a:cubicBezTo>
                  <a:pt x="20995" y="0"/>
                  <a:pt x="21600" y="1107"/>
                  <a:pt x="21600" y="2473"/>
                </a:cubicBezTo>
                <a:lnTo>
                  <a:pt x="21600" y="19127"/>
                </a:lnTo>
                <a:cubicBezTo>
                  <a:pt x="21600" y="20493"/>
                  <a:pt x="20995" y="21600"/>
                  <a:pt x="20250" y="21600"/>
                </a:cubicBez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1786740" y="365125"/>
            <a:ext cx="9567060" cy="1325563"/>
          </a:xfrm>
        </p:spPr>
        <p:txBody>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1786740" y="1825625"/>
            <a:ext cx="9567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Date Placeholder 3">
            <a:extLst>
              <a:ext uri="{FF2B5EF4-FFF2-40B4-BE49-F238E27FC236}">
                <a16:creationId xmlns:a16="http://schemas.microsoft.com/office/drawing/2014/main" id="{768C53B7-7FCD-400A-9752-7BFFD8BB3D75}"/>
              </a:ext>
            </a:extLst>
          </p:cNvPr>
          <p:cNvSpPr>
            <a:spLocks noGrp="1"/>
          </p:cNvSpPr>
          <p:nvPr>
            <p:ph type="dt" sz="half" idx="10"/>
          </p:nvPr>
        </p:nvSpPr>
        <p:spPr>
          <a:xfrm>
            <a:off x="838200" y="6277715"/>
            <a:ext cx="2743200" cy="365125"/>
          </a:xfrm>
        </p:spPr>
        <p:txBody>
          <a:bodyPr/>
          <a:lstStyle/>
          <a:p>
            <a:r>
              <a:rPr lang="en-US" dirty="0"/>
              <a:t>Date</a:t>
            </a:r>
          </a:p>
        </p:txBody>
      </p:sp>
      <p:sp>
        <p:nvSpPr>
          <p:cNvPr id="20" name="Footer Placeholder 4">
            <a:extLst>
              <a:ext uri="{FF2B5EF4-FFF2-40B4-BE49-F238E27FC236}">
                <a16:creationId xmlns:a16="http://schemas.microsoft.com/office/drawing/2014/main" id="{10C428BE-FED7-45A5-9425-7445C51F35BB}"/>
              </a:ext>
            </a:extLst>
          </p:cNvPr>
          <p:cNvSpPr>
            <a:spLocks noGrp="1"/>
          </p:cNvSpPr>
          <p:nvPr>
            <p:ph type="ftr" sz="quarter" idx="11"/>
          </p:nvPr>
        </p:nvSpPr>
        <p:spPr>
          <a:xfrm>
            <a:off x="4038600" y="6277715"/>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277715"/>
            <a:ext cx="2743200" cy="365125"/>
          </a:xfrm>
        </p:spPr>
        <p:txBody>
          <a:bodyPr/>
          <a:lstStyle/>
          <a:p>
            <a:fld id="{672B7600-67E3-4D97-B453-880E2742B982}" type="slidenum">
              <a:rPr lang="en-US" smtClean="0"/>
              <a:pPr/>
              <a:t>‹#›</a:t>
            </a:fld>
            <a:endParaRPr lang="en-US"/>
          </a:p>
        </p:txBody>
      </p:sp>
      <p:grpSp>
        <p:nvGrpSpPr>
          <p:cNvPr id="11" name="Group 10">
            <a:extLst>
              <a:ext uri="{FF2B5EF4-FFF2-40B4-BE49-F238E27FC236}">
                <a16:creationId xmlns:a16="http://schemas.microsoft.com/office/drawing/2014/main" id="{0BC02F10-246A-9C4F-B6CE-21EFA6571891}"/>
              </a:ext>
            </a:extLst>
          </p:cNvPr>
          <p:cNvGrpSpPr/>
          <p:nvPr userDrawn="1"/>
        </p:nvGrpSpPr>
        <p:grpSpPr>
          <a:xfrm>
            <a:off x="0" y="453314"/>
            <a:ext cx="1685552" cy="1755742"/>
            <a:chOff x="15544799" y="147091399"/>
            <a:chExt cx="2244988" cy="2338474"/>
          </a:xfrm>
        </p:grpSpPr>
        <p:sp>
          <p:nvSpPr>
            <p:cNvPr id="13" name="Shape">
              <a:extLst>
                <a:ext uri="{FF2B5EF4-FFF2-40B4-BE49-F238E27FC236}">
                  <a16:creationId xmlns:a16="http://schemas.microsoft.com/office/drawing/2014/main" id="{90144FE1-A1CE-B1E5-848E-93244F7A3E88}"/>
                </a:ext>
              </a:extLst>
            </p:cNvPr>
            <p:cNvSpPr/>
            <p:nvPr/>
          </p:nvSpPr>
          <p:spPr>
            <a:xfrm>
              <a:off x="15748000" y="147091399"/>
              <a:ext cx="1794508" cy="1181114"/>
            </a:xfrm>
            <a:custGeom>
              <a:avLst/>
              <a:gdLst/>
              <a:ahLst/>
              <a:cxnLst>
                <a:cxn ang="0">
                  <a:pos x="wd2" y="hd2"/>
                </a:cxn>
                <a:cxn ang="5400000">
                  <a:pos x="wd2" y="hd2"/>
                </a:cxn>
                <a:cxn ang="10800000">
                  <a:pos x="wd2" y="hd2"/>
                </a:cxn>
                <a:cxn ang="16200000">
                  <a:pos x="wd2" y="hd2"/>
                </a:cxn>
              </a:cxnLst>
              <a:rect l="0" t="0" r="r" b="b"/>
              <a:pathLst>
                <a:path w="21600" h="21600" extrusionOk="0">
                  <a:moveTo>
                    <a:pt x="15" y="14585"/>
                  </a:moveTo>
                  <a:cubicBezTo>
                    <a:pt x="245" y="14400"/>
                    <a:pt x="489" y="14237"/>
                    <a:pt x="718" y="14051"/>
                  </a:cubicBezTo>
                  <a:cubicBezTo>
                    <a:pt x="718" y="14051"/>
                    <a:pt x="718" y="14051"/>
                    <a:pt x="718" y="14051"/>
                  </a:cubicBezTo>
                  <a:cubicBezTo>
                    <a:pt x="489" y="12216"/>
                    <a:pt x="581" y="10149"/>
                    <a:pt x="1009" y="8175"/>
                  </a:cubicBezTo>
                  <a:cubicBezTo>
                    <a:pt x="1467" y="6108"/>
                    <a:pt x="2247" y="4482"/>
                    <a:pt x="3149" y="3507"/>
                  </a:cubicBezTo>
                  <a:cubicBezTo>
                    <a:pt x="3149" y="3507"/>
                    <a:pt x="3149" y="3507"/>
                    <a:pt x="3149" y="3507"/>
                  </a:cubicBezTo>
                  <a:cubicBezTo>
                    <a:pt x="3409" y="5412"/>
                    <a:pt x="3348" y="7571"/>
                    <a:pt x="2889" y="9662"/>
                  </a:cubicBezTo>
                  <a:cubicBezTo>
                    <a:pt x="2522" y="11311"/>
                    <a:pt x="1957" y="12681"/>
                    <a:pt x="1284" y="13657"/>
                  </a:cubicBezTo>
                  <a:cubicBezTo>
                    <a:pt x="1284" y="13657"/>
                    <a:pt x="1284" y="13657"/>
                    <a:pt x="1284" y="13657"/>
                  </a:cubicBezTo>
                  <a:cubicBezTo>
                    <a:pt x="1651" y="13401"/>
                    <a:pt x="2033" y="13169"/>
                    <a:pt x="2415" y="12913"/>
                  </a:cubicBezTo>
                  <a:cubicBezTo>
                    <a:pt x="2935" y="12588"/>
                    <a:pt x="3455" y="12286"/>
                    <a:pt x="3974" y="12007"/>
                  </a:cubicBezTo>
                  <a:cubicBezTo>
                    <a:pt x="3974" y="12007"/>
                    <a:pt x="3974" y="12007"/>
                    <a:pt x="3974" y="12007"/>
                  </a:cubicBezTo>
                  <a:cubicBezTo>
                    <a:pt x="3883" y="10126"/>
                    <a:pt x="4127" y="8036"/>
                    <a:pt x="4724" y="6131"/>
                  </a:cubicBezTo>
                  <a:cubicBezTo>
                    <a:pt x="5350" y="4157"/>
                    <a:pt x="6237" y="2694"/>
                    <a:pt x="7215" y="1881"/>
                  </a:cubicBezTo>
                  <a:cubicBezTo>
                    <a:pt x="7215" y="1881"/>
                    <a:pt x="7215" y="1881"/>
                    <a:pt x="7215" y="1881"/>
                  </a:cubicBezTo>
                  <a:cubicBezTo>
                    <a:pt x="7338" y="3809"/>
                    <a:pt x="7093" y="5969"/>
                    <a:pt x="6481" y="7943"/>
                  </a:cubicBezTo>
                  <a:cubicBezTo>
                    <a:pt x="5962" y="9615"/>
                    <a:pt x="5228" y="10939"/>
                    <a:pt x="4418" y="11775"/>
                  </a:cubicBezTo>
                  <a:cubicBezTo>
                    <a:pt x="4418" y="11775"/>
                    <a:pt x="4418" y="11775"/>
                    <a:pt x="4418" y="11775"/>
                  </a:cubicBezTo>
                  <a:cubicBezTo>
                    <a:pt x="5289" y="11334"/>
                    <a:pt x="6145" y="10916"/>
                    <a:pt x="6986" y="10591"/>
                  </a:cubicBezTo>
                  <a:cubicBezTo>
                    <a:pt x="6986" y="10591"/>
                    <a:pt x="6986" y="10591"/>
                    <a:pt x="6986" y="10591"/>
                  </a:cubicBezTo>
                  <a:cubicBezTo>
                    <a:pt x="7032" y="8640"/>
                    <a:pt x="7475" y="6480"/>
                    <a:pt x="8316" y="4482"/>
                  </a:cubicBezTo>
                  <a:cubicBezTo>
                    <a:pt x="9187" y="2415"/>
                    <a:pt x="10334" y="859"/>
                    <a:pt x="11511" y="0"/>
                  </a:cubicBezTo>
                  <a:cubicBezTo>
                    <a:pt x="11511" y="0"/>
                    <a:pt x="11511" y="0"/>
                    <a:pt x="11511" y="0"/>
                  </a:cubicBezTo>
                  <a:cubicBezTo>
                    <a:pt x="11496" y="1997"/>
                    <a:pt x="11052" y="4227"/>
                    <a:pt x="10181" y="6294"/>
                  </a:cubicBezTo>
                  <a:cubicBezTo>
                    <a:pt x="9432" y="8106"/>
                    <a:pt x="8453" y="9499"/>
                    <a:pt x="7445" y="10405"/>
                  </a:cubicBezTo>
                  <a:cubicBezTo>
                    <a:pt x="7445" y="10405"/>
                    <a:pt x="7445" y="10405"/>
                    <a:pt x="7445" y="10405"/>
                  </a:cubicBezTo>
                  <a:cubicBezTo>
                    <a:pt x="8469" y="10010"/>
                    <a:pt x="9447" y="9708"/>
                    <a:pt x="10334" y="9522"/>
                  </a:cubicBezTo>
                  <a:cubicBezTo>
                    <a:pt x="10334" y="9522"/>
                    <a:pt x="10334" y="9522"/>
                    <a:pt x="10334" y="9522"/>
                  </a:cubicBezTo>
                  <a:cubicBezTo>
                    <a:pt x="10762" y="7664"/>
                    <a:pt x="11603" y="5806"/>
                    <a:pt x="12810" y="4250"/>
                  </a:cubicBezTo>
                  <a:cubicBezTo>
                    <a:pt x="14048" y="2671"/>
                    <a:pt x="15439" y="1719"/>
                    <a:pt x="16739" y="1417"/>
                  </a:cubicBezTo>
                  <a:cubicBezTo>
                    <a:pt x="16739" y="1417"/>
                    <a:pt x="16739" y="1417"/>
                    <a:pt x="16739" y="1417"/>
                  </a:cubicBezTo>
                  <a:cubicBezTo>
                    <a:pt x="16326" y="3321"/>
                    <a:pt x="15470" y="5249"/>
                    <a:pt x="14232" y="6828"/>
                  </a:cubicBezTo>
                  <a:cubicBezTo>
                    <a:pt x="13253" y="8059"/>
                    <a:pt x="12183" y="8918"/>
                    <a:pt x="11144" y="9383"/>
                  </a:cubicBezTo>
                  <a:cubicBezTo>
                    <a:pt x="11144" y="9383"/>
                    <a:pt x="11144" y="9383"/>
                    <a:pt x="11144" y="9383"/>
                  </a:cubicBezTo>
                  <a:cubicBezTo>
                    <a:pt x="11878" y="9290"/>
                    <a:pt x="12504" y="9290"/>
                    <a:pt x="13024" y="9383"/>
                  </a:cubicBezTo>
                  <a:cubicBezTo>
                    <a:pt x="13024" y="9383"/>
                    <a:pt x="13024" y="9383"/>
                    <a:pt x="13024" y="9383"/>
                  </a:cubicBezTo>
                  <a:cubicBezTo>
                    <a:pt x="14201" y="8477"/>
                    <a:pt x="15669" y="7989"/>
                    <a:pt x="17274" y="8082"/>
                  </a:cubicBezTo>
                  <a:cubicBezTo>
                    <a:pt x="18955" y="8199"/>
                    <a:pt x="20469" y="8965"/>
                    <a:pt x="21600" y="10126"/>
                  </a:cubicBezTo>
                  <a:cubicBezTo>
                    <a:pt x="21600" y="10126"/>
                    <a:pt x="21600" y="10126"/>
                    <a:pt x="21600" y="10126"/>
                  </a:cubicBezTo>
                  <a:cubicBezTo>
                    <a:pt x="20408" y="11125"/>
                    <a:pt x="18848" y="11682"/>
                    <a:pt x="17167" y="11566"/>
                  </a:cubicBezTo>
                  <a:cubicBezTo>
                    <a:pt x="15546" y="11450"/>
                    <a:pt x="14064" y="10730"/>
                    <a:pt x="12948" y="9615"/>
                  </a:cubicBezTo>
                  <a:cubicBezTo>
                    <a:pt x="12948" y="9615"/>
                    <a:pt x="12948" y="9615"/>
                    <a:pt x="12948" y="9615"/>
                  </a:cubicBezTo>
                  <a:cubicBezTo>
                    <a:pt x="12199" y="9476"/>
                    <a:pt x="11190" y="9546"/>
                    <a:pt x="10028" y="9824"/>
                  </a:cubicBezTo>
                  <a:cubicBezTo>
                    <a:pt x="10028" y="9824"/>
                    <a:pt x="10028" y="9824"/>
                    <a:pt x="10028" y="9824"/>
                  </a:cubicBezTo>
                  <a:cubicBezTo>
                    <a:pt x="11282" y="10033"/>
                    <a:pt x="12627" y="10823"/>
                    <a:pt x="13850" y="12193"/>
                  </a:cubicBezTo>
                  <a:cubicBezTo>
                    <a:pt x="15164" y="13633"/>
                    <a:pt x="16097" y="15468"/>
                    <a:pt x="16601" y="17303"/>
                  </a:cubicBezTo>
                  <a:cubicBezTo>
                    <a:pt x="16601" y="17303"/>
                    <a:pt x="16601" y="17303"/>
                    <a:pt x="16601" y="17303"/>
                  </a:cubicBezTo>
                  <a:cubicBezTo>
                    <a:pt x="15287" y="17140"/>
                    <a:pt x="13850" y="16351"/>
                    <a:pt x="12550" y="14887"/>
                  </a:cubicBezTo>
                  <a:cubicBezTo>
                    <a:pt x="11266" y="13471"/>
                    <a:pt x="10318" y="11659"/>
                    <a:pt x="9814" y="9848"/>
                  </a:cubicBezTo>
                  <a:cubicBezTo>
                    <a:pt x="9814" y="9848"/>
                    <a:pt x="9814" y="9848"/>
                    <a:pt x="9814" y="9848"/>
                  </a:cubicBezTo>
                  <a:cubicBezTo>
                    <a:pt x="9065" y="10033"/>
                    <a:pt x="8255" y="10289"/>
                    <a:pt x="7414" y="10614"/>
                  </a:cubicBezTo>
                  <a:cubicBezTo>
                    <a:pt x="7414" y="10614"/>
                    <a:pt x="7414" y="10614"/>
                    <a:pt x="7414" y="10614"/>
                  </a:cubicBezTo>
                  <a:cubicBezTo>
                    <a:pt x="8576" y="11102"/>
                    <a:pt x="9783" y="12147"/>
                    <a:pt x="10838" y="13680"/>
                  </a:cubicBezTo>
                  <a:cubicBezTo>
                    <a:pt x="12015" y="15375"/>
                    <a:pt x="12780" y="17373"/>
                    <a:pt x="13116" y="19300"/>
                  </a:cubicBezTo>
                  <a:cubicBezTo>
                    <a:pt x="13116" y="19300"/>
                    <a:pt x="13116" y="19300"/>
                    <a:pt x="13116" y="19300"/>
                  </a:cubicBezTo>
                  <a:cubicBezTo>
                    <a:pt x="11832" y="18882"/>
                    <a:pt x="10471" y="17791"/>
                    <a:pt x="9310" y="16095"/>
                  </a:cubicBezTo>
                  <a:cubicBezTo>
                    <a:pt x="8194" y="14469"/>
                    <a:pt x="7429" y="12588"/>
                    <a:pt x="7078" y="10730"/>
                  </a:cubicBezTo>
                  <a:cubicBezTo>
                    <a:pt x="7078" y="10730"/>
                    <a:pt x="7078" y="10730"/>
                    <a:pt x="7078" y="10730"/>
                  </a:cubicBezTo>
                  <a:cubicBezTo>
                    <a:pt x="6191" y="11079"/>
                    <a:pt x="5259" y="11520"/>
                    <a:pt x="4326" y="12008"/>
                  </a:cubicBezTo>
                  <a:cubicBezTo>
                    <a:pt x="4326" y="12008"/>
                    <a:pt x="4326" y="12008"/>
                    <a:pt x="4326" y="12008"/>
                  </a:cubicBezTo>
                  <a:cubicBezTo>
                    <a:pt x="5396" y="12519"/>
                    <a:pt x="6527" y="13564"/>
                    <a:pt x="7552" y="15073"/>
                  </a:cubicBezTo>
                  <a:cubicBezTo>
                    <a:pt x="8698" y="16746"/>
                    <a:pt x="9508" y="18720"/>
                    <a:pt x="9936" y="20601"/>
                  </a:cubicBezTo>
                  <a:cubicBezTo>
                    <a:pt x="9936" y="20601"/>
                    <a:pt x="9936" y="20601"/>
                    <a:pt x="9936" y="20601"/>
                  </a:cubicBezTo>
                  <a:cubicBezTo>
                    <a:pt x="8790" y="20160"/>
                    <a:pt x="7521" y="19068"/>
                    <a:pt x="6375" y="17396"/>
                  </a:cubicBezTo>
                  <a:cubicBezTo>
                    <a:pt x="5289" y="15793"/>
                    <a:pt x="4494" y="13935"/>
                    <a:pt x="4051" y="12147"/>
                  </a:cubicBezTo>
                  <a:cubicBezTo>
                    <a:pt x="4051" y="12147"/>
                    <a:pt x="4051" y="12147"/>
                    <a:pt x="4051" y="12147"/>
                  </a:cubicBezTo>
                  <a:cubicBezTo>
                    <a:pt x="3516" y="12426"/>
                    <a:pt x="2981" y="12751"/>
                    <a:pt x="2446" y="13076"/>
                  </a:cubicBezTo>
                  <a:cubicBezTo>
                    <a:pt x="1926" y="13401"/>
                    <a:pt x="1422" y="13726"/>
                    <a:pt x="948" y="14075"/>
                  </a:cubicBezTo>
                  <a:cubicBezTo>
                    <a:pt x="948" y="14075"/>
                    <a:pt x="948" y="14075"/>
                    <a:pt x="948" y="14075"/>
                  </a:cubicBezTo>
                  <a:cubicBezTo>
                    <a:pt x="2079" y="14354"/>
                    <a:pt x="3317" y="15213"/>
                    <a:pt x="4510" y="16560"/>
                  </a:cubicBezTo>
                  <a:cubicBezTo>
                    <a:pt x="5778" y="18023"/>
                    <a:pt x="6741" y="19812"/>
                    <a:pt x="7307" y="21600"/>
                  </a:cubicBezTo>
                  <a:cubicBezTo>
                    <a:pt x="7307" y="21600"/>
                    <a:pt x="7307" y="21600"/>
                    <a:pt x="7307" y="21600"/>
                  </a:cubicBezTo>
                  <a:cubicBezTo>
                    <a:pt x="6130" y="21368"/>
                    <a:pt x="4785" y="20508"/>
                    <a:pt x="3531" y="19045"/>
                  </a:cubicBezTo>
                  <a:cubicBezTo>
                    <a:pt x="2324" y="17652"/>
                    <a:pt x="1391" y="15956"/>
                    <a:pt x="810" y="14237"/>
                  </a:cubicBezTo>
                  <a:cubicBezTo>
                    <a:pt x="764" y="14214"/>
                    <a:pt x="749" y="14214"/>
                    <a:pt x="718" y="14214"/>
                  </a:cubicBezTo>
                  <a:lnTo>
                    <a:pt x="718" y="14214"/>
                  </a:lnTo>
                  <a:cubicBezTo>
                    <a:pt x="718" y="14214"/>
                    <a:pt x="718" y="14214"/>
                    <a:pt x="718" y="14214"/>
                  </a:cubicBezTo>
                  <a:cubicBezTo>
                    <a:pt x="474" y="14377"/>
                    <a:pt x="245" y="14563"/>
                    <a:pt x="0" y="14748"/>
                  </a:cubicBezTo>
                  <a:cubicBezTo>
                    <a:pt x="0" y="14748"/>
                    <a:pt x="0" y="14748"/>
                    <a:pt x="0" y="14748"/>
                  </a:cubicBezTo>
                  <a:cubicBezTo>
                    <a:pt x="46" y="14771"/>
                    <a:pt x="46" y="14678"/>
                    <a:pt x="15" y="14585"/>
                  </a:cubicBezTo>
                  <a:cubicBezTo>
                    <a:pt x="15" y="14585"/>
                    <a:pt x="15" y="14585"/>
                    <a:pt x="15" y="14585"/>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4" name="Shape">
              <a:extLst>
                <a:ext uri="{FF2B5EF4-FFF2-40B4-BE49-F238E27FC236}">
                  <a16:creationId xmlns:a16="http://schemas.microsoft.com/office/drawing/2014/main" id="{206E7876-361F-0912-D7A7-C7CE440B8C69}"/>
                </a:ext>
              </a:extLst>
            </p:cNvPr>
            <p:cNvSpPr/>
            <p:nvPr/>
          </p:nvSpPr>
          <p:spPr>
            <a:xfrm>
              <a:off x="15544799" y="147548600"/>
              <a:ext cx="2244988" cy="1881273"/>
            </a:xfrm>
            <a:custGeom>
              <a:avLst/>
              <a:gdLst/>
              <a:ahLst/>
              <a:cxnLst>
                <a:cxn ang="0">
                  <a:pos x="wd2" y="hd2"/>
                </a:cxn>
                <a:cxn ang="5400000">
                  <a:pos x="wd2" y="hd2"/>
                </a:cxn>
                <a:cxn ang="10800000">
                  <a:pos x="wd2" y="hd2"/>
                </a:cxn>
                <a:cxn ang="16200000">
                  <a:pos x="wd2" y="hd2"/>
                </a:cxn>
              </a:cxnLst>
              <a:rect l="0" t="0" r="r" b="b"/>
              <a:pathLst>
                <a:path w="21572" h="21416" extrusionOk="0">
                  <a:moveTo>
                    <a:pt x="10559" y="1551"/>
                  </a:moveTo>
                  <a:cubicBezTo>
                    <a:pt x="11804" y="1218"/>
                    <a:pt x="12975" y="1305"/>
                    <a:pt x="13903" y="1739"/>
                  </a:cubicBezTo>
                  <a:cubicBezTo>
                    <a:pt x="13952" y="1753"/>
                    <a:pt x="13964" y="1826"/>
                    <a:pt x="13927" y="1869"/>
                  </a:cubicBezTo>
                  <a:cubicBezTo>
                    <a:pt x="13085" y="2780"/>
                    <a:pt x="11963" y="3503"/>
                    <a:pt x="10718" y="3850"/>
                  </a:cubicBezTo>
                  <a:cubicBezTo>
                    <a:pt x="9827" y="4096"/>
                    <a:pt x="8973" y="4110"/>
                    <a:pt x="8228" y="3951"/>
                  </a:cubicBezTo>
                  <a:cubicBezTo>
                    <a:pt x="8155" y="3937"/>
                    <a:pt x="8118" y="4052"/>
                    <a:pt x="8179" y="4096"/>
                  </a:cubicBezTo>
                  <a:cubicBezTo>
                    <a:pt x="8387" y="4269"/>
                    <a:pt x="8607" y="4457"/>
                    <a:pt x="8814" y="4631"/>
                  </a:cubicBezTo>
                  <a:cubicBezTo>
                    <a:pt x="9217" y="4978"/>
                    <a:pt x="9607" y="5339"/>
                    <a:pt x="9986" y="5700"/>
                  </a:cubicBezTo>
                  <a:cubicBezTo>
                    <a:pt x="10010" y="5729"/>
                    <a:pt x="10047" y="5729"/>
                    <a:pt x="10071" y="5700"/>
                  </a:cubicBezTo>
                  <a:cubicBezTo>
                    <a:pt x="10986" y="4920"/>
                    <a:pt x="12158" y="4385"/>
                    <a:pt x="13427" y="4226"/>
                  </a:cubicBezTo>
                  <a:cubicBezTo>
                    <a:pt x="14696" y="4067"/>
                    <a:pt x="15843" y="4327"/>
                    <a:pt x="16722" y="4891"/>
                  </a:cubicBezTo>
                  <a:cubicBezTo>
                    <a:pt x="16771" y="4920"/>
                    <a:pt x="16771" y="4992"/>
                    <a:pt x="16734" y="5021"/>
                  </a:cubicBezTo>
                  <a:cubicBezTo>
                    <a:pt x="15807" y="5816"/>
                    <a:pt x="14623" y="6365"/>
                    <a:pt x="13342" y="6525"/>
                  </a:cubicBezTo>
                  <a:cubicBezTo>
                    <a:pt x="12390" y="6640"/>
                    <a:pt x="11499" y="6525"/>
                    <a:pt x="10754" y="6221"/>
                  </a:cubicBezTo>
                  <a:cubicBezTo>
                    <a:pt x="10681" y="6192"/>
                    <a:pt x="10632" y="6308"/>
                    <a:pt x="10693" y="6366"/>
                  </a:cubicBezTo>
                  <a:cubicBezTo>
                    <a:pt x="11218" y="6886"/>
                    <a:pt x="11718" y="7421"/>
                    <a:pt x="12194" y="7942"/>
                  </a:cubicBezTo>
                  <a:cubicBezTo>
                    <a:pt x="12219" y="7970"/>
                    <a:pt x="12243" y="7970"/>
                    <a:pt x="12268" y="7956"/>
                  </a:cubicBezTo>
                  <a:cubicBezTo>
                    <a:pt x="13281" y="7291"/>
                    <a:pt x="14586" y="6901"/>
                    <a:pt x="16014" y="6929"/>
                  </a:cubicBezTo>
                  <a:cubicBezTo>
                    <a:pt x="17478" y="6958"/>
                    <a:pt x="18796" y="7421"/>
                    <a:pt x="19809" y="8173"/>
                  </a:cubicBezTo>
                  <a:lnTo>
                    <a:pt x="19821" y="8173"/>
                  </a:lnTo>
                  <a:cubicBezTo>
                    <a:pt x="19821" y="8173"/>
                    <a:pt x="19821" y="8173"/>
                    <a:pt x="19821" y="8173"/>
                  </a:cubicBezTo>
                  <a:cubicBezTo>
                    <a:pt x="19821" y="8173"/>
                    <a:pt x="19834" y="8173"/>
                    <a:pt x="19834" y="8187"/>
                  </a:cubicBezTo>
                  <a:lnTo>
                    <a:pt x="19858" y="8187"/>
                  </a:lnTo>
                  <a:cubicBezTo>
                    <a:pt x="19846" y="8187"/>
                    <a:pt x="19846" y="8202"/>
                    <a:pt x="19834" y="8202"/>
                  </a:cubicBezTo>
                  <a:cubicBezTo>
                    <a:pt x="19846" y="8216"/>
                    <a:pt x="19858" y="8216"/>
                    <a:pt x="19870" y="8231"/>
                  </a:cubicBezTo>
                  <a:cubicBezTo>
                    <a:pt x="19858" y="8245"/>
                    <a:pt x="19846" y="8245"/>
                    <a:pt x="19834" y="8259"/>
                  </a:cubicBezTo>
                  <a:cubicBezTo>
                    <a:pt x="19834" y="8259"/>
                    <a:pt x="19834" y="8259"/>
                    <a:pt x="19834" y="8259"/>
                  </a:cubicBezTo>
                  <a:lnTo>
                    <a:pt x="19834" y="8259"/>
                  </a:lnTo>
                  <a:cubicBezTo>
                    <a:pt x="18796" y="8968"/>
                    <a:pt x="17454" y="9387"/>
                    <a:pt x="15990" y="9358"/>
                  </a:cubicBezTo>
                  <a:cubicBezTo>
                    <a:pt x="14855" y="9329"/>
                    <a:pt x="13805" y="9055"/>
                    <a:pt x="12914" y="8577"/>
                  </a:cubicBezTo>
                  <a:cubicBezTo>
                    <a:pt x="12841" y="8534"/>
                    <a:pt x="12780" y="8650"/>
                    <a:pt x="12841" y="8708"/>
                  </a:cubicBezTo>
                  <a:cubicBezTo>
                    <a:pt x="13403" y="9387"/>
                    <a:pt x="13915" y="10052"/>
                    <a:pt x="14354" y="10674"/>
                  </a:cubicBezTo>
                  <a:cubicBezTo>
                    <a:pt x="14367" y="10703"/>
                    <a:pt x="14391" y="10703"/>
                    <a:pt x="14415" y="10703"/>
                  </a:cubicBezTo>
                  <a:cubicBezTo>
                    <a:pt x="15563" y="10414"/>
                    <a:pt x="16917" y="10500"/>
                    <a:pt x="18284" y="11050"/>
                  </a:cubicBezTo>
                  <a:cubicBezTo>
                    <a:pt x="19651" y="11585"/>
                    <a:pt x="20786" y="12481"/>
                    <a:pt x="21554" y="13537"/>
                  </a:cubicBezTo>
                  <a:cubicBezTo>
                    <a:pt x="21591" y="13580"/>
                    <a:pt x="21567" y="13652"/>
                    <a:pt x="21518" y="13667"/>
                  </a:cubicBezTo>
                  <a:cubicBezTo>
                    <a:pt x="20371" y="13956"/>
                    <a:pt x="19004" y="13869"/>
                    <a:pt x="17637" y="13334"/>
                  </a:cubicBezTo>
                  <a:cubicBezTo>
                    <a:pt x="16722" y="12973"/>
                    <a:pt x="15916" y="12452"/>
                    <a:pt x="15245" y="11831"/>
                  </a:cubicBezTo>
                  <a:cubicBezTo>
                    <a:pt x="15184" y="11773"/>
                    <a:pt x="15099" y="11860"/>
                    <a:pt x="15148" y="11946"/>
                  </a:cubicBezTo>
                  <a:cubicBezTo>
                    <a:pt x="15392" y="12380"/>
                    <a:pt x="15599" y="12785"/>
                    <a:pt x="15733" y="13161"/>
                  </a:cubicBezTo>
                  <a:cubicBezTo>
                    <a:pt x="15733" y="13175"/>
                    <a:pt x="15746" y="13190"/>
                    <a:pt x="15758" y="13190"/>
                  </a:cubicBezTo>
                  <a:cubicBezTo>
                    <a:pt x="16783" y="13941"/>
                    <a:pt x="17735" y="15113"/>
                    <a:pt x="18443" y="16631"/>
                  </a:cubicBezTo>
                  <a:cubicBezTo>
                    <a:pt x="19175" y="18207"/>
                    <a:pt x="19504" y="19869"/>
                    <a:pt x="19468" y="21344"/>
                  </a:cubicBezTo>
                  <a:cubicBezTo>
                    <a:pt x="19468" y="21344"/>
                    <a:pt x="19480" y="21358"/>
                    <a:pt x="19480" y="21358"/>
                  </a:cubicBezTo>
                  <a:lnTo>
                    <a:pt x="19468" y="21344"/>
                  </a:lnTo>
                  <a:cubicBezTo>
                    <a:pt x="19468" y="21373"/>
                    <a:pt x="19468" y="21387"/>
                    <a:pt x="19468" y="21416"/>
                  </a:cubicBezTo>
                  <a:cubicBezTo>
                    <a:pt x="18369" y="20679"/>
                    <a:pt x="17344" y="19450"/>
                    <a:pt x="16600" y="17845"/>
                  </a:cubicBezTo>
                  <a:cubicBezTo>
                    <a:pt x="15880" y="16298"/>
                    <a:pt x="15550" y="14679"/>
                    <a:pt x="15575" y="13233"/>
                  </a:cubicBezTo>
                  <a:cubicBezTo>
                    <a:pt x="15575" y="13218"/>
                    <a:pt x="15575" y="13204"/>
                    <a:pt x="15575" y="13204"/>
                  </a:cubicBezTo>
                  <a:cubicBezTo>
                    <a:pt x="15331" y="12568"/>
                    <a:pt x="14916" y="11830"/>
                    <a:pt x="14367" y="11021"/>
                  </a:cubicBezTo>
                  <a:cubicBezTo>
                    <a:pt x="14318" y="10949"/>
                    <a:pt x="14220" y="11021"/>
                    <a:pt x="14245" y="11093"/>
                  </a:cubicBezTo>
                  <a:cubicBezTo>
                    <a:pt x="14611" y="12235"/>
                    <a:pt x="14781" y="13594"/>
                    <a:pt x="14684" y="15026"/>
                  </a:cubicBezTo>
                  <a:cubicBezTo>
                    <a:pt x="14586" y="16515"/>
                    <a:pt x="14220" y="17859"/>
                    <a:pt x="13671" y="18944"/>
                  </a:cubicBezTo>
                  <a:cubicBezTo>
                    <a:pt x="13671" y="18944"/>
                    <a:pt x="13671" y="18944"/>
                    <a:pt x="13671" y="18958"/>
                  </a:cubicBezTo>
                  <a:cubicBezTo>
                    <a:pt x="13610" y="19117"/>
                    <a:pt x="13549" y="19262"/>
                    <a:pt x="13464" y="19406"/>
                  </a:cubicBezTo>
                  <a:lnTo>
                    <a:pt x="13488" y="19319"/>
                  </a:lnTo>
                  <a:cubicBezTo>
                    <a:pt x="13451" y="19392"/>
                    <a:pt x="13415" y="19450"/>
                    <a:pt x="13378" y="19507"/>
                  </a:cubicBezTo>
                  <a:lnTo>
                    <a:pt x="13378" y="19522"/>
                  </a:lnTo>
                  <a:cubicBezTo>
                    <a:pt x="13378" y="19522"/>
                    <a:pt x="13378" y="19507"/>
                    <a:pt x="13378" y="19507"/>
                  </a:cubicBezTo>
                  <a:cubicBezTo>
                    <a:pt x="12829" y="18235"/>
                    <a:pt x="12560" y="16601"/>
                    <a:pt x="12670" y="14852"/>
                  </a:cubicBezTo>
                  <a:cubicBezTo>
                    <a:pt x="12780" y="13146"/>
                    <a:pt x="13244" y="11628"/>
                    <a:pt x="13927" y="10486"/>
                  </a:cubicBezTo>
                  <a:cubicBezTo>
                    <a:pt x="13939" y="10457"/>
                    <a:pt x="13939" y="10413"/>
                    <a:pt x="13927" y="10385"/>
                  </a:cubicBezTo>
                  <a:cubicBezTo>
                    <a:pt x="13525" y="9835"/>
                    <a:pt x="13073" y="9271"/>
                    <a:pt x="12585" y="8693"/>
                  </a:cubicBezTo>
                  <a:cubicBezTo>
                    <a:pt x="12536" y="8635"/>
                    <a:pt x="12451" y="8693"/>
                    <a:pt x="12475" y="8765"/>
                  </a:cubicBezTo>
                  <a:cubicBezTo>
                    <a:pt x="12719" y="9980"/>
                    <a:pt x="12744" y="11368"/>
                    <a:pt x="12487" y="12813"/>
                  </a:cubicBezTo>
                  <a:cubicBezTo>
                    <a:pt x="12194" y="14462"/>
                    <a:pt x="11572" y="15878"/>
                    <a:pt x="10791" y="16905"/>
                  </a:cubicBezTo>
                  <a:cubicBezTo>
                    <a:pt x="10779" y="16919"/>
                    <a:pt x="10779" y="16934"/>
                    <a:pt x="10779" y="16948"/>
                  </a:cubicBezTo>
                  <a:lnTo>
                    <a:pt x="10779" y="16977"/>
                  </a:lnTo>
                  <a:cubicBezTo>
                    <a:pt x="10779" y="16963"/>
                    <a:pt x="10779" y="16948"/>
                    <a:pt x="10767" y="16934"/>
                  </a:cubicBezTo>
                  <a:cubicBezTo>
                    <a:pt x="10767" y="16934"/>
                    <a:pt x="10767" y="16934"/>
                    <a:pt x="10767" y="16934"/>
                  </a:cubicBezTo>
                  <a:cubicBezTo>
                    <a:pt x="10730" y="16977"/>
                    <a:pt x="10669" y="16963"/>
                    <a:pt x="10657" y="16905"/>
                  </a:cubicBezTo>
                  <a:cubicBezTo>
                    <a:pt x="10291" y="15575"/>
                    <a:pt x="10217" y="13970"/>
                    <a:pt x="10510" y="12307"/>
                  </a:cubicBezTo>
                  <a:cubicBezTo>
                    <a:pt x="10803" y="10703"/>
                    <a:pt x="11401" y="9300"/>
                    <a:pt x="12158" y="8288"/>
                  </a:cubicBezTo>
                  <a:cubicBezTo>
                    <a:pt x="12182" y="8259"/>
                    <a:pt x="12182" y="8201"/>
                    <a:pt x="12158" y="8173"/>
                  </a:cubicBezTo>
                  <a:cubicBezTo>
                    <a:pt x="11596" y="7551"/>
                    <a:pt x="10998" y="6915"/>
                    <a:pt x="10376" y="6307"/>
                  </a:cubicBezTo>
                  <a:cubicBezTo>
                    <a:pt x="10327" y="6264"/>
                    <a:pt x="10254" y="6307"/>
                    <a:pt x="10266" y="6380"/>
                  </a:cubicBezTo>
                  <a:cubicBezTo>
                    <a:pt x="10474" y="7507"/>
                    <a:pt x="10461" y="8866"/>
                    <a:pt x="10193" y="10298"/>
                  </a:cubicBezTo>
                  <a:cubicBezTo>
                    <a:pt x="9888" y="11917"/>
                    <a:pt x="9302" y="13377"/>
                    <a:pt x="8570" y="14461"/>
                  </a:cubicBezTo>
                  <a:cubicBezTo>
                    <a:pt x="8533" y="14519"/>
                    <a:pt x="8472" y="14490"/>
                    <a:pt x="8448" y="14433"/>
                  </a:cubicBezTo>
                  <a:cubicBezTo>
                    <a:pt x="8155" y="13218"/>
                    <a:pt x="8131" y="11700"/>
                    <a:pt x="8436" y="10081"/>
                  </a:cubicBezTo>
                  <a:cubicBezTo>
                    <a:pt x="8729" y="8505"/>
                    <a:pt x="9290" y="7103"/>
                    <a:pt x="9986" y="6033"/>
                  </a:cubicBezTo>
                  <a:cubicBezTo>
                    <a:pt x="10010" y="6004"/>
                    <a:pt x="9998" y="5946"/>
                    <a:pt x="9973" y="5917"/>
                  </a:cubicBezTo>
                  <a:cubicBezTo>
                    <a:pt x="9583" y="5541"/>
                    <a:pt x="9180" y="5180"/>
                    <a:pt x="8777" y="4833"/>
                  </a:cubicBezTo>
                  <a:cubicBezTo>
                    <a:pt x="8424" y="4529"/>
                    <a:pt x="8070" y="4225"/>
                    <a:pt x="7716" y="3951"/>
                  </a:cubicBezTo>
                  <a:cubicBezTo>
                    <a:pt x="7667" y="3908"/>
                    <a:pt x="7594" y="3965"/>
                    <a:pt x="7618" y="4052"/>
                  </a:cubicBezTo>
                  <a:cubicBezTo>
                    <a:pt x="7960" y="5165"/>
                    <a:pt x="8094" y="6553"/>
                    <a:pt x="7972" y="8057"/>
                  </a:cubicBezTo>
                  <a:cubicBezTo>
                    <a:pt x="7838" y="9720"/>
                    <a:pt x="7398" y="11238"/>
                    <a:pt x="6776" y="12409"/>
                  </a:cubicBezTo>
                  <a:cubicBezTo>
                    <a:pt x="6752" y="12466"/>
                    <a:pt x="6678" y="12452"/>
                    <a:pt x="6654" y="12394"/>
                  </a:cubicBezTo>
                  <a:cubicBezTo>
                    <a:pt x="6239" y="11238"/>
                    <a:pt x="6068" y="9720"/>
                    <a:pt x="6202" y="8071"/>
                  </a:cubicBezTo>
                  <a:cubicBezTo>
                    <a:pt x="6337" y="6438"/>
                    <a:pt x="6764" y="4934"/>
                    <a:pt x="7362" y="3763"/>
                  </a:cubicBezTo>
                  <a:cubicBezTo>
                    <a:pt x="7386" y="3720"/>
                    <a:pt x="7374" y="3676"/>
                    <a:pt x="7337" y="3647"/>
                  </a:cubicBezTo>
                  <a:cubicBezTo>
                    <a:pt x="7337" y="3647"/>
                    <a:pt x="7337" y="3647"/>
                    <a:pt x="7337" y="3647"/>
                  </a:cubicBezTo>
                  <a:cubicBezTo>
                    <a:pt x="7337" y="3647"/>
                    <a:pt x="7337" y="3647"/>
                    <a:pt x="7337" y="3647"/>
                  </a:cubicBezTo>
                  <a:cubicBezTo>
                    <a:pt x="7337" y="3647"/>
                    <a:pt x="7337" y="3647"/>
                    <a:pt x="7337" y="3647"/>
                  </a:cubicBezTo>
                  <a:cubicBezTo>
                    <a:pt x="6019" y="2621"/>
                    <a:pt x="4726" y="1797"/>
                    <a:pt x="3542" y="1218"/>
                  </a:cubicBezTo>
                  <a:cubicBezTo>
                    <a:pt x="1712" y="322"/>
                    <a:pt x="1370" y="18"/>
                    <a:pt x="101" y="308"/>
                  </a:cubicBezTo>
                  <a:cubicBezTo>
                    <a:pt x="64" y="322"/>
                    <a:pt x="28" y="293"/>
                    <a:pt x="15" y="250"/>
                  </a:cubicBezTo>
                  <a:lnTo>
                    <a:pt x="3" y="206"/>
                  </a:lnTo>
                  <a:cubicBezTo>
                    <a:pt x="-9" y="163"/>
                    <a:pt x="15" y="120"/>
                    <a:pt x="52" y="105"/>
                  </a:cubicBezTo>
                  <a:cubicBezTo>
                    <a:pt x="1346" y="-184"/>
                    <a:pt x="1724" y="120"/>
                    <a:pt x="3591" y="1031"/>
                  </a:cubicBezTo>
                  <a:cubicBezTo>
                    <a:pt x="4787" y="1609"/>
                    <a:pt x="6080" y="2447"/>
                    <a:pt x="7411" y="3459"/>
                  </a:cubicBezTo>
                  <a:cubicBezTo>
                    <a:pt x="7435" y="3474"/>
                    <a:pt x="7472" y="3474"/>
                    <a:pt x="7496" y="3459"/>
                  </a:cubicBezTo>
                  <a:cubicBezTo>
                    <a:pt x="8265" y="2563"/>
                    <a:pt x="9351" y="1869"/>
                    <a:pt x="10559" y="1551"/>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3360165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sp>
        <p:nvSpPr>
          <p:cNvPr id="10" name="Shape">
            <a:extLst>
              <a:ext uri="{FF2B5EF4-FFF2-40B4-BE49-F238E27FC236}">
                <a16:creationId xmlns:a16="http://schemas.microsoft.com/office/drawing/2014/main" id="{055CEDD1-6E9F-6736-7E46-7587CC6CDB14}"/>
              </a:ext>
            </a:extLst>
          </p:cNvPr>
          <p:cNvSpPr/>
          <p:nvPr userDrawn="1"/>
        </p:nvSpPr>
        <p:spPr>
          <a:xfrm>
            <a:off x="253753" y="260906"/>
            <a:ext cx="11684494" cy="638003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350" y="21600"/>
                </a:lnTo>
                <a:cubicBezTo>
                  <a:pt x="605" y="21600"/>
                  <a:pt x="0" y="20493"/>
                  <a:pt x="0" y="19127"/>
                </a:cubicBezTo>
                <a:lnTo>
                  <a:pt x="0" y="2473"/>
                </a:lnTo>
                <a:cubicBezTo>
                  <a:pt x="0" y="1107"/>
                  <a:pt x="605" y="0"/>
                  <a:pt x="1350" y="0"/>
                </a:cubicBezTo>
                <a:lnTo>
                  <a:pt x="20250" y="0"/>
                </a:lnTo>
                <a:cubicBezTo>
                  <a:pt x="20995" y="0"/>
                  <a:pt x="21600" y="1107"/>
                  <a:pt x="21600" y="2473"/>
                </a:cubicBezTo>
                <a:lnTo>
                  <a:pt x="21600" y="19127"/>
                </a:lnTo>
                <a:cubicBezTo>
                  <a:pt x="21600" y="20493"/>
                  <a:pt x="20995" y="21600"/>
                  <a:pt x="20250" y="21600"/>
                </a:cubicBezTo>
                <a:close/>
              </a:path>
            </a:pathLst>
          </a:custGeom>
          <a:solidFill>
            <a:srgbClr val="FEDB9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1786740" y="365125"/>
            <a:ext cx="9567060" cy="1325563"/>
          </a:xfrm>
        </p:spPr>
        <p:txBody>
          <a:bodyPr/>
          <a:lstStyle/>
          <a:p>
            <a:r>
              <a:rPr lang="en-US"/>
              <a:t>Click to edit Master title style</a:t>
            </a:r>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1786740" y="1825625"/>
            <a:ext cx="956706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Date Placeholder 3">
            <a:extLst>
              <a:ext uri="{FF2B5EF4-FFF2-40B4-BE49-F238E27FC236}">
                <a16:creationId xmlns:a16="http://schemas.microsoft.com/office/drawing/2014/main" id="{7A8A3FA1-377F-4383-B7E8-14D9409AF64B}"/>
              </a:ext>
            </a:extLst>
          </p:cNvPr>
          <p:cNvSpPr>
            <a:spLocks noGrp="1"/>
          </p:cNvSpPr>
          <p:nvPr>
            <p:ph type="dt" sz="half" idx="10"/>
          </p:nvPr>
        </p:nvSpPr>
        <p:spPr>
          <a:xfrm>
            <a:off x="838200" y="6275812"/>
            <a:ext cx="2743200" cy="365125"/>
          </a:xfrm>
        </p:spPr>
        <p:txBody>
          <a:bodyPr/>
          <a:lstStyle/>
          <a:p>
            <a:r>
              <a:rPr lang="en-US" dirty="0"/>
              <a:t>Date</a:t>
            </a:r>
          </a:p>
        </p:txBody>
      </p:sp>
      <p:sp>
        <p:nvSpPr>
          <p:cNvPr id="20" name="Footer Placeholder 4">
            <a:extLst>
              <a:ext uri="{FF2B5EF4-FFF2-40B4-BE49-F238E27FC236}">
                <a16:creationId xmlns:a16="http://schemas.microsoft.com/office/drawing/2014/main" id="{566F5CF8-699B-4A09-9AD0-718B0175E486}"/>
              </a:ext>
            </a:extLst>
          </p:cNvPr>
          <p:cNvSpPr>
            <a:spLocks noGrp="1"/>
          </p:cNvSpPr>
          <p:nvPr>
            <p:ph type="ftr" sz="quarter" idx="11"/>
          </p:nvPr>
        </p:nvSpPr>
        <p:spPr>
          <a:xfrm>
            <a:off x="4038600" y="6275812"/>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275812"/>
            <a:ext cx="2743200" cy="365125"/>
          </a:xfrm>
        </p:spPr>
        <p:txBody>
          <a:bodyPr/>
          <a:lstStyle/>
          <a:p>
            <a:fld id="{672B7600-67E3-4D97-B453-880E2742B982}" type="slidenum">
              <a:rPr lang="en-US" smtClean="0"/>
              <a:pPr/>
              <a:t>‹#›</a:t>
            </a:fld>
            <a:endParaRPr lang="en-US"/>
          </a:p>
        </p:txBody>
      </p:sp>
      <p:grpSp>
        <p:nvGrpSpPr>
          <p:cNvPr id="13" name="Group 12">
            <a:extLst>
              <a:ext uri="{FF2B5EF4-FFF2-40B4-BE49-F238E27FC236}">
                <a16:creationId xmlns:a16="http://schemas.microsoft.com/office/drawing/2014/main" id="{2E457E43-481E-6503-29A4-052BCD70EDE3}"/>
              </a:ext>
            </a:extLst>
          </p:cNvPr>
          <p:cNvGrpSpPr/>
          <p:nvPr userDrawn="1"/>
        </p:nvGrpSpPr>
        <p:grpSpPr>
          <a:xfrm>
            <a:off x="0" y="453314"/>
            <a:ext cx="1685552" cy="1755742"/>
            <a:chOff x="15544799" y="147091399"/>
            <a:chExt cx="2244988" cy="2338474"/>
          </a:xfrm>
        </p:grpSpPr>
        <p:sp>
          <p:nvSpPr>
            <p:cNvPr id="14" name="Shape">
              <a:extLst>
                <a:ext uri="{FF2B5EF4-FFF2-40B4-BE49-F238E27FC236}">
                  <a16:creationId xmlns:a16="http://schemas.microsoft.com/office/drawing/2014/main" id="{64883A38-A211-5336-9F47-19C44A0F7235}"/>
                </a:ext>
              </a:extLst>
            </p:cNvPr>
            <p:cNvSpPr/>
            <p:nvPr/>
          </p:nvSpPr>
          <p:spPr>
            <a:xfrm>
              <a:off x="15748000" y="147091399"/>
              <a:ext cx="1794508" cy="1181114"/>
            </a:xfrm>
            <a:custGeom>
              <a:avLst/>
              <a:gdLst/>
              <a:ahLst/>
              <a:cxnLst>
                <a:cxn ang="0">
                  <a:pos x="wd2" y="hd2"/>
                </a:cxn>
                <a:cxn ang="5400000">
                  <a:pos x="wd2" y="hd2"/>
                </a:cxn>
                <a:cxn ang="10800000">
                  <a:pos x="wd2" y="hd2"/>
                </a:cxn>
                <a:cxn ang="16200000">
                  <a:pos x="wd2" y="hd2"/>
                </a:cxn>
              </a:cxnLst>
              <a:rect l="0" t="0" r="r" b="b"/>
              <a:pathLst>
                <a:path w="21600" h="21600" extrusionOk="0">
                  <a:moveTo>
                    <a:pt x="15" y="14585"/>
                  </a:moveTo>
                  <a:cubicBezTo>
                    <a:pt x="245" y="14400"/>
                    <a:pt x="489" y="14237"/>
                    <a:pt x="718" y="14051"/>
                  </a:cubicBezTo>
                  <a:cubicBezTo>
                    <a:pt x="718" y="14051"/>
                    <a:pt x="718" y="14051"/>
                    <a:pt x="718" y="14051"/>
                  </a:cubicBezTo>
                  <a:cubicBezTo>
                    <a:pt x="489" y="12216"/>
                    <a:pt x="581" y="10149"/>
                    <a:pt x="1009" y="8175"/>
                  </a:cubicBezTo>
                  <a:cubicBezTo>
                    <a:pt x="1467" y="6108"/>
                    <a:pt x="2247" y="4482"/>
                    <a:pt x="3149" y="3507"/>
                  </a:cubicBezTo>
                  <a:cubicBezTo>
                    <a:pt x="3149" y="3507"/>
                    <a:pt x="3149" y="3507"/>
                    <a:pt x="3149" y="3507"/>
                  </a:cubicBezTo>
                  <a:cubicBezTo>
                    <a:pt x="3409" y="5412"/>
                    <a:pt x="3348" y="7571"/>
                    <a:pt x="2889" y="9662"/>
                  </a:cubicBezTo>
                  <a:cubicBezTo>
                    <a:pt x="2522" y="11311"/>
                    <a:pt x="1957" y="12681"/>
                    <a:pt x="1284" y="13657"/>
                  </a:cubicBezTo>
                  <a:cubicBezTo>
                    <a:pt x="1284" y="13657"/>
                    <a:pt x="1284" y="13657"/>
                    <a:pt x="1284" y="13657"/>
                  </a:cubicBezTo>
                  <a:cubicBezTo>
                    <a:pt x="1651" y="13401"/>
                    <a:pt x="2033" y="13169"/>
                    <a:pt x="2415" y="12913"/>
                  </a:cubicBezTo>
                  <a:cubicBezTo>
                    <a:pt x="2935" y="12588"/>
                    <a:pt x="3455" y="12286"/>
                    <a:pt x="3974" y="12007"/>
                  </a:cubicBezTo>
                  <a:cubicBezTo>
                    <a:pt x="3974" y="12007"/>
                    <a:pt x="3974" y="12007"/>
                    <a:pt x="3974" y="12007"/>
                  </a:cubicBezTo>
                  <a:cubicBezTo>
                    <a:pt x="3883" y="10126"/>
                    <a:pt x="4127" y="8036"/>
                    <a:pt x="4724" y="6131"/>
                  </a:cubicBezTo>
                  <a:cubicBezTo>
                    <a:pt x="5350" y="4157"/>
                    <a:pt x="6237" y="2694"/>
                    <a:pt x="7215" y="1881"/>
                  </a:cubicBezTo>
                  <a:cubicBezTo>
                    <a:pt x="7215" y="1881"/>
                    <a:pt x="7215" y="1881"/>
                    <a:pt x="7215" y="1881"/>
                  </a:cubicBezTo>
                  <a:cubicBezTo>
                    <a:pt x="7338" y="3809"/>
                    <a:pt x="7093" y="5969"/>
                    <a:pt x="6481" y="7943"/>
                  </a:cubicBezTo>
                  <a:cubicBezTo>
                    <a:pt x="5962" y="9615"/>
                    <a:pt x="5228" y="10939"/>
                    <a:pt x="4418" y="11775"/>
                  </a:cubicBezTo>
                  <a:cubicBezTo>
                    <a:pt x="4418" y="11775"/>
                    <a:pt x="4418" y="11775"/>
                    <a:pt x="4418" y="11775"/>
                  </a:cubicBezTo>
                  <a:cubicBezTo>
                    <a:pt x="5289" y="11334"/>
                    <a:pt x="6145" y="10916"/>
                    <a:pt x="6986" y="10591"/>
                  </a:cubicBezTo>
                  <a:cubicBezTo>
                    <a:pt x="6986" y="10591"/>
                    <a:pt x="6986" y="10591"/>
                    <a:pt x="6986" y="10591"/>
                  </a:cubicBezTo>
                  <a:cubicBezTo>
                    <a:pt x="7032" y="8640"/>
                    <a:pt x="7475" y="6480"/>
                    <a:pt x="8316" y="4482"/>
                  </a:cubicBezTo>
                  <a:cubicBezTo>
                    <a:pt x="9187" y="2415"/>
                    <a:pt x="10334" y="859"/>
                    <a:pt x="11511" y="0"/>
                  </a:cubicBezTo>
                  <a:cubicBezTo>
                    <a:pt x="11511" y="0"/>
                    <a:pt x="11511" y="0"/>
                    <a:pt x="11511" y="0"/>
                  </a:cubicBezTo>
                  <a:cubicBezTo>
                    <a:pt x="11496" y="1997"/>
                    <a:pt x="11052" y="4227"/>
                    <a:pt x="10181" y="6294"/>
                  </a:cubicBezTo>
                  <a:cubicBezTo>
                    <a:pt x="9432" y="8106"/>
                    <a:pt x="8453" y="9499"/>
                    <a:pt x="7445" y="10405"/>
                  </a:cubicBezTo>
                  <a:cubicBezTo>
                    <a:pt x="7445" y="10405"/>
                    <a:pt x="7445" y="10405"/>
                    <a:pt x="7445" y="10405"/>
                  </a:cubicBezTo>
                  <a:cubicBezTo>
                    <a:pt x="8469" y="10010"/>
                    <a:pt x="9447" y="9708"/>
                    <a:pt x="10334" y="9522"/>
                  </a:cubicBezTo>
                  <a:cubicBezTo>
                    <a:pt x="10334" y="9522"/>
                    <a:pt x="10334" y="9522"/>
                    <a:pt x="10334" y="9522"/>
                  </a:cubicBezTo>
                  <a:cubicBezTo>
                    <a:pt x="10762" y="7664"/>
                    <a:pt x="11603" y="5806"/>
                    <a:pt x="12810" y="4250"/>
                  </a:cubicBezTo>
                  <a:cubicBezTo>
                    <a:pt x="14048" y="2671"/>
                    <a:pt x="15439" y="1719"/>
                    <a:pt x="16739" y="1417"/>
                  </a:cubicBezTo>
                  <a:cubicBezTo>
                    <a:pt x="16739" y="1417"/>
                    <a:pt x="16739" y="1417"/>
                    <a:pt x="16739" y="1417"/>
                  </a:cubicBezTo>
                  <a:cubicBezTo>
                    <a:pt x="16326" y="3321"/>
                    <a:pt x="15470" y="5249"/>
                    <a:pt x="14232" y="6828"/>
                  </a:cubicBezTo>
                  <a:cubicBezTo>
                    <a:pt x="13253" y="8059"/>
                    <a:pt x="12183" y="8918"/>
                    <a:pt x="11144" y="9383"/>
                  </a:cubicBezTo>
                  <a:cubicBezTo>
                    <a:pt x="11144" y="9383"/>
                    <a:pt x="11144" y="9383"/>
                    <a:pt x="11144" y="9383"/>
                  </a:cubicBezTo>
                  <a:cubicBezTo>
                    <a:pt x="11878" y="9290"/>
                    <a:pt x="12504" y="9290"/>
                    <a:pt x="13024" y="9383"/>
                  </a:cubicBezTo>
                  <a:cubicBezTo>
                    <a:pt x="13024" y="9383"/>
                    <a:pt x="13024" y="9383"/>
                    <a:pt x="13024" y="9383"/>
                  </a:cubicBezTo>
                  <a:cubicBezTo>
                    <a:pt x="14201" y="8477"/>
                    <a:pt x="15669" y="7989"/>
                    <a:pt x="17274" y="8082"/>
                  </a:cubicBezTo>
                  <a:cubicBezTo>
                    <a:pt x="18955" y="8199"/>
                    <a:pt x="20469" y="8965"/>
                    <a:pt x="21600" y="10126"/>
                  </a:cubicBezTo>
                  <a:cubicBezTo>
                    <a:pt x="21600" y="10126"/>
                    <a:pt x="21600" y="10126"/>
                    <a:pt x="21600" y="10126"/>
                  </a:cubicBezTo>
                  <a:cubicBezTo>
                    <a:pt x="20408" y="11125"/>
                    <a:pt x="18848" y="11682"/>
                    <a:pt x="17167" y="11566"/>
                  </a:cubicBezTo>
                  <a:cubicBezTo>
                    <a:pt x="15546" y="11450"/>
                    <a:pt x="14064" y="10730"/>
                    <a:pt x="12948" y="9615"/>
                  </a:cubicBezTo>
                  <a:cubicBezTo>
                    <a:pt x="12948" y="9615"/>
                    <a:pt x="12948" y="9615"/>
                    <a:pt x="12948" y="9615"/>
                  </a:cubicBezTo>
                  <a:cubicBezTo>
                    <a:pt x="12199" y="9476"/>
                    <a:pt x="11190" y="9546"/>
                    <a:pt x="10028" y="9824"/>
                  </a:cubicBezTo>
                  <a:cubicBezTo>
                    <a:pt x="10028" y="9824"/>
                    <a:pt x="10028" y="9824"/>
                    <a:pt x="10028" y="9824"/>
                  </a:cubicBezTo>
                  <a:cubicBezTo>
                    <a:pt x="11282" y="10033"/>
                    <a:pt x="12627" y="10823"/>
                    <a:pt x="13850" y="12193"/>
                  </a:cubicBezTo>
                  <a:cubicBezTo>
                    <a:pt x="15164" y="13633"/>
                    <a:pt x="16097" y="15468"/>
                    <a:pt x="16601" y="17303"/>
                  </a:cubicBezTo>
                  <a:cubicBezTo>
                    <a:pt x="16601" y="17303"/>
                    <a:pt x="16601" y="17303"/>
                    <a:pt x="16601" y="17303"/>
                  </a:cubicBezTo>
                  <a:cubicBezTo>
                    <a:pt x="15287" y="17140"/>
                    <a:pt x="13850" y="16351"/>
                    <a:pt x="12550" y="14887"/>
                  </a:cubicBezTo>
                  <a:cubicBezTo>
                    <a:pt x="11266" y="13471"/>
                    <a:pt x="10318" y="11659"/>
                    <a:pt x="9814" y="9848"/>
                  </a:cubicBezTo>
                  <a:cubicBezTo>
                    <a:pt x="9814" y="9848"/>
                    <a:pt x="9814" y="9848"/>
                    <a:pt x="9814" y="9848"/>
                  </a:cubicBezTo>
                  <a:cubicBezTo>
                    <a:pt x="9065" y="10033"/>
                    <a:pt x="8255" y="10289"/>
                    <a:pt x="7414" y="10614"/>
                  </a:cubicBezTo>
                  <a:cubicBezTo>
                    <a:pt x="7414" y="10614"/>
                    <a:pt x="7414" y="10614"/>
                    <a:pt x="7414" y="10614"/>
                  </a:cubicBezTo>
                  <a:cubicBezTo>
                    <a:pt x="8576" y="11102"/>
                    <a:pt x="9783" y="12147"/>
                    <a:pt x="10838" y="13680"/>
                  </a:cubicBezTo>
                  <a:cubicBezTo>
                    <a:pt x="12015" y="15375"/>
                    <a:pt x="12780" y="17373"/>
                    <a:pt x="13116" y="19300"/>
                  </a:cubicBezTo>
                  <a:cubicBezTo>
                    <a:pt x="13116" y="19300"/>
                    <a:pt x="13116" y="19300"/>
                    <a:pt x="13116" y="19300"/>
                  </a:cubicBezTo>
                  <a:cubicBezTo>
                    <a:pt x="11832" y="18882"/>
                    <a:pt x="10471" y="17791"/>
                    <a:pt x="9310" y="16095"/>
                  </a:cubicBezTo>
                  <a:cubicBezTo>
                    <a:pt x="8194" y="14469"/>
                    <a:pt x="7429" y="12588"/>
                    <a:pt x="7078" y="10730"/>
                  </a:cubicBezTo>
                  <a:cubicBezTo>
                    <a:pt x="7078" y="10730"/>
                    <a:pt x="7078" y="10730"/>
                    <a:pt x="7078" y="10730"/>
                  </a:cubicBezTo>
                  <a:cubicBezTo>
                    <a:pt x="6191" y="11079"/>
                    <a:pt x="5259" y="11520"/>
                    <a:pt x="4326" y="12008"/>
                  </a:cubicBezTo>
                  <a:cubicBezTo>
                    <a:pt x="4326" y="12008"/>
                    <a:pt x="4326" y="12008"/>
                    <a:pt x="4326" y="12008"/>
                  </a:cubicBezTo>
                  <a:cubicBezTo>
                    <a:pt x="5396" y="12519"/>
                    <a:pt x="6527" y="13564"/>
                    <a:pt x="7552" y="15073"/>
                  </a:cubicBezTo>
                  <a:cubicBezTo>
                    <a:pt x="8698" y="16746"/>
                    <a:pt x="9508" y="18720"/>
                    <a:pt x="9936" y="20601"/>
                  </a:cubicBezTo>
                  <a:cubicBezTo>
                    <a:pt x="9936" y="20601"/>
                    <a:pt x="9936" y="20601"/>
                    <a:pt x="9936" y="20601"/>
                  </a:cubicBezTo>
                  <a:cubicBezTo>
                    <a:pt x="8790" y="20160"/>
                    <a:pt x="7521" y="19068"/>
                    <a:pt x="6375" y="17396"/>
                  </a:cubicBezTo>
                  <a:cubicBezTo>
                    <a:pt x="5289" y="15793"/>
                    <a:pt x="4494" y="13935"/>
                    <a:pt x="4051" y="12147"/>
                  </a:cubicBezTo>
                  <a:cubicBezTo>
                    <a:pt x="4051" y="12147"/>
                    <a:pt x="4051" y="12147"/>
                    <a:pt x="4051" y="12147"/>
                  </a:cubicBezTo>
                  <a:cubicBezTo>
                    <a:pt x="3516" y="12426"/>
                    <a:pt x="2981" y="12751"/>
                    <a:pt x="2446" y="13076"/>
                  </a:cubicBezTo>
                  <a:cubicBezTo>
                    <a:pt x="1926" y="13401"/>
                    <a:pt x="1422" y="13726"/>
                    <a:pt x="948" y="14075"/>
                  </a:cubicBezTo>
                  <a:cubicBezTo>
                    <a:pt x="948" y="14075"/>
                    <a:pt x="948" y="14075"/>
                    <a:pt x="948" y="14075"/>
                  </a:cubicBezTo>
                  <a:cubicBezTo>
                    <a:pt x="2079" y="14354"/>
                    <a:pt x="3317" y="15213"/>
                    <a:pt x="4510" y="16560"/>
                  </a:cubicBezTo>
                  <a:cubicBezTo>
                    <a:pt x="5778" y="18023"/>
                    <a:pt x="6741" y="19812"/>
                    <a:pt x="7307" y="21600"/>
                  </a:cubicBezTo>
                  <a:cubicBezTo>
                    <a:pt x="7307" y="21600"/>
                    <a:pt x="7307" y="21600"/>
                    <a:pt x="7307" y="21600"/>
                  </a:cubicBezTo>
                  <a:cubicBezTo>
                    <a:pt x="6130" y="21368"/>
                    <a:pt x="4785" y="20508"/>
                    <a:pt x="3531" y="19045"/>
                  </a:cubicBezTo>
                  <a:cubicBezTo>
                    <a:pt x="2324" y="17652"/>
                    <a:pt x="1391" y="15956"/>
                    <a:pt x="810" y="14237"/>
                  </a:cubicBezTo>
                  <a:cubicBezTo>
                    <a:pt x="764" y="14214"/>
                    <a:pt x="749" y="14214"/>
                    <a:pt x="718" y="14214"/>
                  </a:cubicBezTo>
                  <a:lnTo>
                    <a:pt x="718" y="14214"/>
                  </a:lnTo>
                  <a:cubicBezTo>
                    <a:pt x="718" y="14214"/>
                    <a:pt x="718" y="14214"/>
                    <a:pt x="718" y="14214"/>
                  </a:cubicBezTo>
                  <a:cubicBezTo>
                    <a:pt x="474" y="14377"/>
                    <a:pt x="245" y="14563"/>
                    <a:pt x="0" y="14748"/>
                  </a:cubicBezTo>
                  <a:cubicBezTo>
                    <a:pt x="0" y="14748"/>
                    <a:pt x="0" y="14748"/>
                    <a:pt x="0" y="14748"/>
                  </a:cubicBezTo>
                  <a:cubicBezTo>
                    <a:pt x="46" y="14771"/>
                    <a:pt x="46" y="14678"/>
                    <a:pt x="15" y="14585"/>
                  </a:cubicBezTo>
                  <a:cubicBezTo>
                    <a:pt x="15" y="14585"/>
                    <a:pt x="15" y="14585"/>
                    <a:pt x="15" y="14585"/>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5" name="Shape">
              <a:extLst>
                <a:ext uri="{FF2B5EF4-FFF2-40B4-BE49-F238E27FC236}">
                  <a16:creationId xmlns:a16="http://schemas.microsoft.com/office/drawing/2014/main" id="{424DFB12-7115-BCD4-66FF-FE9004431269}"/>
                </a:ext>
              </a:extLst>
            </p:cNvPr>
            <p:cNvSpPr/>
            <p:nvPr/>
          </p:nvSpPr>
          <p:spPr>
            <a:xfrm>
              <a:off x="15544799" y="147548600"/>
              <a:ext cx="2244988" cy="1881273"/>
            </a:xfrm>
            <a:custGeom>
              <a:avLst/>
              <a:gdLst/>
              <a:ahLst/>
              <a:cxnLst>
                <a:cxn ang="0">
                  <a:pos x="wd2" y="hd2"/>
                </a:cxn>
                <a:cxn ang="5400000">
                  <a:pos x="wd2" y="hd2"/>
                </a:cxn>
                <a:cxn ang="10800000">
                  <a:pos x="wd2" y="hd2"/>
                </a:cxn>
                <a:cxn ang="16200000">
                  <a:pos x="wd2" y="hd2"/>
                </a:cxn>
              </a:cxnLst>
              <a:rect l="0" t="0" r="r" b="b"/>
              <a:pathLst>
                <a:path w="21572" h="21416" extrusionOk="0">
                  <a:moveTo>
                    <a:pt x="10559" y="1551"/>
                  </a:moveTo>
                  <a:cubicBezTo>
                    <a:pt x="11804" y="1218"/>
                    <a:pt x="12975" y="1305"/>
                    <a:pt x="13903" y="1739"/>
                  </a:cubicBezTo>
                  <a:cubicBezTo>
                    <a:pt x="13952" y="1753"/>
                    <a:pt x="13964" y="1826"/>
                    <a:pt x="13927" y="1869"/>
                  </a:cubicBezTo>
                  <a:cubicBezTo>
                    <a:pt x="13085" y="2780"/>
                    <a:pt x="11963" y="3503"/>
                    <a:pt x="10718" y="3850"/>
                  </a:cubicBezTo>
                  <a:cubicBezTo>
                    <a:pt x="9827" y="4096"/>
                    <a:pt x="8973" y="4110"/>
                    <a:pt x="8228" y="3951"/>
                  </a:cubicBezTo>
                  <a:cubicBezTo>
                    <a:pt x="8155" y="3937"/>
                    <a:pt x="8118" y="4052"/>
                    <a:pt x="8179" y="4096"/>
                  </a:cubicBezTo>
                  <a:cubicBezTo>
                    <a:pt x="8387" y="4269"/>
                    <a:pt x="8607" y="4457"/>
                    <a:pt x="8814" y="4631"/>
                  </a:cubicBezTo>
                  <a:cubicBezTo>
                    <a:pt x="9217" y="4978"/>
                    <a:pt x="9607" y="5339"/>
                    <a:pt x="9986" y="5700"/>
                  </a:cubicBezTo>
                  <a:cubicBezTo>
                    <a:pt x="10010" y="5729"/>
                    <a:pt x="10047" y="5729"/>
                    <a:pt x="10071" y="5700"/>
                  </a:cubicBezTo>
                  <a:cubicBezTo>
                    <a:pt x="10986" y="4920"/>
                    <a:pt x="12158" y="4385"/>
                    <a:pt x="13427" y="4226"/>
                  </a:cubicBezTo>
                  <a:cubicBezTo>
                    <a:pt x="14696" y="4067"/>
                    <a:pt x="15843" y="4327"/>
                    <a:pt x="16722" y="4891"/>
                  </a:cubicBezTo>
                  <a:cubicBezTo>
                    <a:pt x="16771" y="4920"/>
                    <a:pt x="16771" y="4992"/>
                    <a:pt x="16734" y="5021"/>
                  </a:cubicBezTo>
                  <a:cubicBezTo>
                    <a:pt x="15807" y="5816"/>
                    <a:pt x="14623" y="6365"/>
                    <a:pt x="13342" y="6525"/>
                  </a:cubicBezTo>
                  <a:cubicBezTo>
                    <a:pt x="12390" y="6640"/>
                    <a:pt x="11499" y="6525"/>
                    <a:pt x="10754" y="6221"/>
                  </a:cubicBezTo>
                  <a:cubicBezTo>
                    <a:pt x="10681" y="6192"/>
                    <a:pt x="10632" y="6308"/>
                    <a:pt x="10693" y="6366"/>
                  </a:cubicBezTo>
                  <a:cubicBezTo>
                    <a:pt x="11218" y="6886"/>
                    <a:pt x="11718" y="7421"/>
                    <a:pt x="12194" y="7942"/>
                  </a:cubicBezTo>
                  <a:cubicBezTo>
                    <a:pt x="12219" y="7970"/>
                    <a:pt x="12243" y="7970"/>
                    <a:pt x="12268" y="7956"/>
                  </a:cubicBezTo>
                  <a:cubicBezTo>
                    <a:pt x="13281" y="7291"/>
                    <a:pt x="14586" y="6901"/>
                    <a:pt x="16014" y="6929"/>
                  </a:cubicBezTo>
                  <a:cubicBezTo>
                    <a:pt x="17478" y="6958"/>
                    <a:pt x="18796" y="7421"/>
                    <a:pt x="19809" y="8173"/>
                  </a:cubicBezTo>
                  <a:lnTo>
                    <a:pt x="19821" y="8173"/>
                  </a:lnTo>
                  <a:cubicBezTo>
                    <a:pt x="19821" y="8173"/>
                    <a:pt x="19821" y="8173"/>
                    <a:pt x="19821" y="8173"/>
                  </a:cubicBezTo>
                  <a:cubicBezTo>
                    <a:pt x="19821" y="8173"/>
                    <a:pt x="19834" y="8173"/>
                    <a:pt x="19834" y="8187"/>
                  </a:cubicBezTo>
                  <a:lnTo>
                    <a:pt x="19858" y="8187"/>
                  </a:lnTo>
                  <a:cubicBezTo>
                    <a:pt x="19846" y="8187"/>
                    <a:pt x="19846" y="8202"/>
                    <a:pt x="19834" y="8202"/>
                  </a:cubicBezTo>
                  <a:cubicBezTo>
                    <a:pt x="19846" y="8216"/>
                    <a:pt x="19858" y="8216"/>
                    <a:pt x="19870" y="8231"/>
                  </a:cubicBezTo>
                  <a:cubicBezTo>
                    <a:pt x="19858" y="8245"/>
                    <a:pt x="19846" y="8245"/>
                    <a:pt x="19834" y="8259"/>
                  </a:cubicBezTo>
                  <a:cubicBezTo>
                    <a:pt x="19834" y="8259"/>
                    <a:pt x="19834" y="8259"/>
                    <a:pt x="19834" y="8259"/>
                  </a:cubicBezTo>
                  <a:lnTo>
                    <a:pt x="19834" y="8259"/>
                  </a:lnTo>
                  <a:cubicBezTo>
                    <a:pt x="18796" y="8968"/>
                    <a:pt x="17454" y="9387"/>
                    <a:pt x="15990" y="9358"/>
                  </a:cubicBezTo>
                  <a:cubicBezTo>
                    <a:pt x="14855" y="9329"/>
                    <a:pt x="13805" y="9055"/>
                    <a:pt x="12914" y="8577"/>
                  </a:cubicBezTo>
                  <a:cubicBezTo>
                    <a:pt x="12841" y="8534"/>
                    <a:pt x="12780" y="8650"/>
                    <a:pt x="12841" y="8708"/>
                  </a:cubicBezTo>
                  <a:cubicBezTo>
                    <a:pt x="13403" y="9387"/>
                    <a:pt x="13915" y="10052"/>
                    <a:pt x="14354" y="10674"/>
                  </a:cubicBezTo>
                  <a:cubicBezTo>
                    <a:pt x="14367" y="10703"/>
                    <a:pt x="14391" y="10703"/>
                    <a:pt x="14415" y="10703"/>
                  </a:cubicBezTo>
                  <a:cubicBezTo>
                    <a:pt x="15563" y="10414"/>
                    <a:pt x="16917" y="10500"/>
                    <a:pt x="18284" y="11050"/>
                  </a:cubicBezTo>
                  <a:cubicBezTo>
                    <a:pt x="19651" y="11585"/>
                    <a:pt x="20786" y="12481"/>
                    <a:pt x="21554" y="13537"/>
                  </a:cubicBezTo>
                  <a:cubicBezTo>
                    <a:pt x="21591" y="13580"/>
                    <a:pt x="21567" y="13652"/>
                    <a:pt x="21518" y="13667"/>
                  </a:cubicBezTo>
                  <a:cubicBezTo>
                    <a:pt x="20371" y="13956"/>
                    <a:pt x="19004" y="13869"/>
                    <a:pt x="17637" y="13334"/>
                  </a:cubicBezTo>
                  <a:cubicBezTo>
                    <a:pt x="16722" y="12973"/>
                    <a:pt x="15916" y="12452"/>
                    <a:pt x="15245" y="11831"/>
                  </a:cubicBezTo>
                  <a:cubicBezTo>
                    <a:pt x="15184" y="11773"/>
                    <a:pt x="15099" y="11860"/>
                    <a:pt x="15148" y="11946"/>
                  </a:cubicBezTo>
                  <a:cubicBezTo>
                    <a:pt x="15392" y="12380"/>
                    <a:pt x="15599" y="12785"/>
                    <a:pt x="15733" y="13161"/>
                  </a:cubicBezTo>
                  <a:cubicBezTo>
                    <a:pt x="15733" y="13175"/>
                    <a:pt x="15746" y="13190"/>
                    <a:pt x="15758" y="13190"/>
                  </a:cubicBezTo>
                  <a:cubicBezTo>
                    <a:pt x="16783" y="13941"/>
                    <a:pt x="17735" y="15113"/>
                    <a:pt x="18443" y="16631"/>
                  </a:cubicBezTo>
                  <a:cubicBezTo>
                    <a:pt x="19175" y="18207"/>
                    <a:pt x="19504" y="19869"/>
                    <a:pt x="19468" y="21344"/>
                  </a:cubicBezTo>
                  <a:cubicBezTo>
                    <a:pt x="19468" y="21344"/>
                    <a:pt x="19480" y="21358"/>
                    <a:pt x="19480" y="21358"/>
                  </a:cubicBezTo>
                  <a:lnTo>
                    <a:pt x="19468" y="21344"/>
                  </a:lnTo>
                  <a:cubicBezTo>
                    <a:pt x="19468" y="21373"/>
                    <a:pt x="19468" y="21387"/>
                    <a:pt x="19468" y="21416"/>
                  </a:cubicBezTo>
                  <a:cubicBezTo>
                    <a:pt x="18369" y="20679"/>
                    <a:pt x="17344" y="19450"/>
                    <a:pt x="16600" y="17845"/>
                  </a:cubicBezTo>
                  <a:cubicBezTo>
                    <a:pt x="15880" y="16298"/>
                    <a:pt x="15550" y="14679"/>
                    <a:pt x="15575" y="13233"/>
                  </a:cubicBezTo>
                  <a:cubicBezTo>
                    <a:pt x="15575" y="13218"/>
                    <a:pt x="15575" y="13204"/>
                    <a:pt x="15575" y="13204"/>
                  </a:cubicBezTo>
                  <a:cubicBezTo>
                    <a:pt x="15331" y="12568"/>
                    <a:pt x="14916" y="11830"/>
                    <a:pt x="14367" y="11021"/>
                  </a:cubicBezTo>
                  <a:cubicBezTo>
                    <a:pt x="14318" y="10949"/>
                    <a:pt x="14220" y="11021"/>
                    <a:pt x="14245" y="11093"/>
                  </a:cubicBezTo>
                  <a:cubicBezTo>
                    <a:pt x="14611" y="12235"/>
                    <a:pt x="14781" y="13594"/>
                    <a:pt x="14684" y="15026"/>
                  </a:cubicBezTo>
                  <a:cubicBezTo>
                    <a:pt x="14586" y="16515"/>
                    <a:pt x="14220" y="17859"/>
                    <a:pt x="13671" y="18944"/>
                  </a:cubicBezTo>
                  <a:cubicBezTo>
                    <a:pt x="13671" y="18944"/>
                    <a:pt x="13671" y="18944"/>
                    <a:pt x="13671" y="18958"/>
                  </a:cubicBezTo>
                  <a:cubicBezTo>
                    <a:pt x="13610" y="19117"/>
                    <a:pt x="13549" y="19262"/>
                    <a:pt x="13464" y="19406"/>
                  </a:cubicBezTo>
                  <a:lnTo>
                    <a:pt x="13488" y="19319"/>
                  </a:lnTo>
                  <a:cubicBezTo>
                    <a:pt x="13451" y="19392"/>
                    <a:pt x="13415" y="19450"/>
                    <a:pt x="13378" y="19507"/>
                  </a:cubicBezTo>
                  <a:lnTo>
                    <a:pt x="13378" y="19522"/>
                  </a:lnTo>
                  <a:cubicBezTo>
                    <a:pt x="13378" y="19522"/>
                    <a:pt x="13378" y="19507"/>
                    <a:pt x="13378" y="19507"/>
                  </a:cubicBezTo>
                  <a:cubicBezTo>
                    <a:pt x="12829" y="18235"/>
                    <a:pt x="12560" y="16601"/>
                    <a:pt x="12670" y="14852"/>
                  </a:cubicBezTo>
                  <a:cubicBezTo>
                    <a:pt x="12780" y="13146"/>
                    <a:pt x="13244" y="11628"/>
                    <a:pt x="13927" y="10486"/>
                  </a:cubicBezTo>
                  <a:cubicBezTo>
                    <a:pt x="13939" y="10457"/>
                    <a:pt x="13939" y="10413"/>
                    <a:pt x="13927" y="10385"/>
                  </a:cubicBezTo>
                  <a:cubicBezTo>
                    <a:pt x="13525" y="9835"/>
                    <a:pt x="13073" y="9271"/>
                    <a:pt x="12585" y="8693"/>
                  </a:cubicBezTo>
                  <a:cubicBezTo>
                    <a:pt x="12536" y="8635"/>
                    <a:pt x="12451" y="8693"/>
                    <a:pt x="12475" y="8765"/>
                  </a:cubicBezTo>
                  <a:cubicBezTo>
                    <a:pt x="12719" y="9980"/>
                    <a:pt x="12744" y="11368"/>
                    <a:pt x="12487" y="12813"/>
                  </a:cubicBezTo>
                  <a:cubicBezTo>
                    <a:pt x="12194" y="14462"/>
                    <a:pt x="11572" y="15878"/>
                    <a:pt x="10791" y="16905"/>
                  </a:cubicBezTo>
                  <a:cubicBezTo>
                    <a:pt x="10779" y="16919"/>
                    <a:pt x="10779" y="16934"/>
                    <a:pt x="10779" y="16948"/>
                  </a:cubicBezTo>
                  <a:lnTo>
                    <a:pt x="10779" y="16977"/>
                  </a:lnTo>
                  <a:cubicBezTo>
                    <a:pt x="10779" y="16963"/>
                    <a:pt x="10779" y="16948"/>
                    <a:pt x="10767" y="16934"/>
                  </a:cubicBezTo>
                  <a:cubicBezTo>
                    <a:pt x="10767" y="16934"/>
                    <a:pt x="10767" y="16934"/>
                    <a:pt x="10767" y="16934"/>
                  </a:cubicBezTo>
                  <a:cubicBezTo>
                    <a:pt x="10730" y="16977"/>
                    <a:pt x="10669" y="16963"/>
                    <a:pt x="10657" y="16905"/>
                  </a:cubicBezTo>
                  <a:cubicBezTo>
                    <a:pt x="10291" y="15575"/>
                    <a:pt x="10217" y="13970"/>
                    <a:pt x="10510" y="12307"/>
                  </a:cubicBezTo>
                  <a:cubicBezTo>
                    <a:pt x="10803" y="10703"/>
                    <a:pt x="11401" y="9300"/>
                    <a:pt x="12158" y="8288"/>
                  </a:cubicBezTo>
                  <a:cubicBezTo>
                    <a:pt x="12182" y="8259"/>
                    <a:pt x="12182" y="8201"/>
                    <a:pt x="12158" y="8173"/>
                  </a:cubicBezTo>
                  <a:cubicBezTo>
                    <a:pt x="11596" y="7551"/>
                    <a:pt x="10998" y="6915"/>
                    <a:pt x="10376" y="6307"/>
                  </a:cubicBezTo>
                  <a:cubicBezTo>
                    <a:pt x="10327" y="6264"/>
                    <a:pt x="10254" y="6307"/>
                    <a:pt x="10266" y="6380"/>
                  </a:cubicBezTo>
                  <a:cubicBezTo>
                    <a:pt x="10474" y="7507"/>
                    <a:pt x="10461" y="8866"/>
                    <a:pt x="10193" y="10298"/>
                  </a:cubicBezTo>
                  <a:cubicBezTo>
                    <a:pt x="9888" y="11917"/>
                    <a:pt x="9302" y="13377"/>
                    <a:pt x="8570" y="14461"/>
                  </a:cubicBezTo>
                  <a:cubicBezTo>
                    <a:pt x="8533" y="14519"/>
                    <a:pt x="8472" y="14490"/>
                    <a:pt x="8448" y="14433"/>
                  </a:cubicBezTo>
                  <a:cubicBezTo>
                    <a:pt x="8155" y="13218"/>
                    <a:pt x="8131" y="11700"/>
                    <a:pt x="8436" y="10081"/>
                  </a:cubicBezTo>
                  <a:cubicBezTo>
                    <a:pt x="8729" y="8505"/>
                    <a:pt x="9290" y="7103"/>
                    <a:pt x="9986" y="6033"/>
                  </a:cubicBezTo>
                  <a:cubicBezTo>
                    <a:pt x="10010" y="6004"/>
                    <a:pt x="9998" y="5946"/>
                    <a:pt x="9973" y="5917"/>
                  </a:cubicBezTo>
                  <a:cubicBezTo>
                    <a:pt x="9583" y="5541"/>
                    <a:pt x="9180" y="5180"/>
                    <a:pt x="8777" y="4833"/>
                  </a:cubicBezTo>
                  <a:cubicBezTo>
                    <a:pt x="8424" y="4529"/>
                    <a:pt x="8070" y="4225"/>
                    <a:pt x="7716" y="3951"/>
                  </a:cubicBezTo>
                  <a:cubicBezTo>
                    <a:pt x="7667" y="3908"/>
                    <a:pt x="7594" y="3965"/>
                    <a:pt x="7618" y="4052"/>
                  </a:cubicBezTo>
                  <a:cubicBezTo>
                    <a:pt x="7960" y="5165"/>
                    <a:pt x="8094" y="6553"/>
                    <a:pt x="7972" y="8057"/>
                  </a:cubicBezTo>
                  <a:cubicBezTo>
                    <a:pt x="7838" y="9720"/>
                    <a:pt x="7398" y="11238"/>
                    <a:pt x="6776" y="12409"/>
                  </a:cubicBezTo>
                  <a:cubicBezTo>
                    <a:pt x="6752" y="12466"/>
                    <a:pt x="6678" y="12452"/>
                    <a:pt x="6654" y="12394"/>
                  </a:cubicBezTo>
                  <a:cubicBezTo>
                    <a:pt x="6239" y="11238"/>
                    <a:pt x="6068" y="9720"/>
                    <a:pt x="6202" y="8071"/>
                  </a:cubicBezTo>
                  <a:cubicBezTo>
                    <a:pt x="6337" y="6438"/>
                    <a:pt x="6764" y="4934"/>
                    <a:pt x="7362" y="3763"/>
                  </a:cubicBezTo>
                  <a:cubicBezTo>
                    <a:pt x="7386" y="3720"/>
                    <a:pt x="7374" y="3676"/>
                    <a:pt x="7337" y="3647"/>
                  </a:cubicBezTo>
                  <a:cubicBezTo>
                    <a:pt x="7337" y="3647"/>
                    <a:pt x="7337" y="3647"/>
                    <a:pt x="7337" y="3647"/>
                  </a:cubicBezTo>
                  <a:cubicBezTo>
                    <a:pt x="7337" y="3647"/>
                    <a:pt x="7337" y="3647"/>
                    <a:pt x="7337" y="3647"/>
                  </a:cubicBezTo>
                  <a:cubicBezTo>
                    <a:pt x="7337" y="3647"/>
                    <a:pt x="7337" y="3647"/>
                    <a:pt x="7337" y="3647"/>
                  </a:cubicBezTo>
                  <a:cubicBezTo>
                    <a:pt x="6019" y="2621"/>
                    <a:pt x="4726" y="1797"/>
                    <a:pt x="3542" y="1218"/>
                  </a:cubicBezTo>
                  <a:cubicBezTo>
                    <a:pt x="1712" y="322"/>
                    <a:pt x="1370" y="18"/>
                    <a:pt x="101" y="308"/>
                  </a:cubicBezTo>
                  <a:cubicBezTo>
                    <a:pt x="64" y="322"/>
                    <a:pt x="28" y="293"/>
                    <a:pt x="15" y="250"/>
                  </a:cubicBezTo>
                  <a:lnTo>
                    <a:pt x="3" y="206"/>
                  </a:lnTo>
                  <a:cubicBezTo>
                    <a:pt x="-9" y="163"/>
                    <a:pt x="15" y="120"/>
                    <a:pt x="52" y="105"/>
                  </a:cubicBezTo>
                  <a:cubicBezTo>
                    <a:pt x="1346" y="-184"/>
                    <a:pt x="1724" y="120"/>
                    <a:pt x="3591" y="1031"/>
                  </a:cubicBezTo>
                  <a:cubicBezTo>
                    <a:pt x="4787" y="1609"/>
                    <a:pt x="6080" y="2447"/>
                    <a:pt x="7411" y="3459"/>
                  </a:cubicBezTo>
                  <a:cubicBezTo>
                    <a:pt x="7435" y="3474"/>
                    <a:pt x="7472" y="3474"/>
                    <a:pt x="7496" y="3459"/>
                  </a:cubicBezTo>
                  <a:cubicBezTo>
                    <a:pt x="8265" y="2563"/>
                    <a:pt x="9351" y="1869"/>
                    <a:pt x="10559" y="1551"/>
                  </a:cubicBez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16332484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sp>
        <p:nvSpPr>
          <p:cNvPr id="15" name="Shape">
            <a:extLst>
              <a:ext uri="{FF2B5EF4-FFF2-40B4-BE49-F238E27FC236}">
                <a16:creationId xmlns:a16="http://schemas.microsoft.com/office/drawing/2014/main" id="{98277CC8-836C-94D0-C554-340BFC4204B7}"/>
              </a:ext>
            </a:extLst>
          </p:cNvPr>
          <p:cNvSpPr/>
          <p:nvPr userDrawn="1"/>
        </p:nvSpPr>
        <p:spPr>
          <a:xfrm>
            <a:off x="253753" y="260906"/>
            <a:ext cx="11684494" cy="638003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350" y="21600"/>
                </a:lnTo>
                <a:cubicBezTo>
                  <a:pt x="605" y="21600"/>
                  <a:pt x="0" y="20493"/>
                  <a:pt x="0" y="19127"/>
                </a:cubicBezTo>
                <a:lnTo>
                  <a:pt x="0" y="2473"/>
                </a:lnTo>
                <a:cubicBezTo>
                  <a:pt x="0" y="1107"/>
                  <a:pt x="605" y="0"/>
                  <a:pt x="1350" y="0"/>
                </a:cubicBezTo>
                <a:lnTo>
                  <a:pt x="20250" y="0"/>
                </a:lnTo>
                <a:cubicBezTo>
                  <a:pt x="20995" y="0"/>
                  <a:pt x="21600" y="1107"/>
                  <a:pt x="21600" y="2473"/>
                </a:cubicBezTo>
                <a:lnTo>
                  <a:pt x="21600" y="19127"/>
                </a:lnTo>
                <a:cubicBezTo>
                  <a:pt x="21600" y="20493"/>
                  <a:pt x="20995" y="21600"/>
                  <a:pt x="20250" y="21600"/>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Title 1">
            <a:extLst>
              <a:ext uri="{FF2B5EF4-FFF2-40B4-BE49-F238E27FC236}">
                <a16:creationId xmlns:a16="http://schemas.microsoft.com/office/drawing/2014/main" id="{C7E228BF-1CA5-4856-ADE1-3CF4E8475976}"/>
              </a:ext>
            </a:extLst>
          </p:cNvPr>
          <p:cNvSpPr>
            <a:spLocks noGrp="1"/>
          </p:cNvSpPr>
          <p:nvPr>
            <p:ph type="title"/>
          </p:nvPr>
        </p:nvSpPr>
        <p:spPr>
          <a:xfrm>
            <a:off x="831850" y="1709738"/>
            <a:ext cx="5061052" cy="2852737"/>
          </a:xfrm>
        </p:spPr>
        <p:txBody>
          <a:bodyPr anchor="b"/>
          <a:lstStyle>
            <a:lvl1pPr>
              <a:defRPr sz="60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A75560DB-B208-41C1-AC26-ACACF8AE7CCD}"/>
              </a:ext>
            </a:extLst>
          </p:cNvPr>
          <p:cNvSpPr>
            <a:spLocks noGrp="1"/>
          </p:cNvSpPr>
          <p:nvPr>
            <p:ph type="body" idx="1"/>
          </p:nvPr>
        </p:nvSpPr>
        <p:spPr>
          <a:xfrm>
            <a:off x="831850" y="4589463"/>
            <a:ext cx="5061052"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78CD13F7-FE5E-4564-955B-78635E1D6BD1}"/>
              </a:ext>
            </a:extLst>
          </p:cNvPr>
          <p:cNvSpPr>
            <a:spLocks noGrp="1"/>
          </p:cNvSpPr>
          <p:nvPr>
            <p:ph type="dt" sz="half" idx="10"/>
          </p:nvPr>
        </p:nvSpPr>
        <p:spPr>
          <a:xfrm>
            <a:off x="838200" y="6275812"/>
            <a:ext cx="2743200" cy="365125"/>
          </a:xfrm>
        </p:spPr>
        <p:txBody>
          <a:bodyPr/>
          <a:lstStyle/>
          <a:p>
            <a:r>
              <a:rPr lang="en-US" dirty="0"/>
              <a:t>Date</a:t>
            </a:r>
          </a:p>
        </p:txBody>
      </p:sp>
      <p:sp>
        <p:nvSpPr>
          <p:cNvPr id="11" name="Footer Placeholder 4">
            <a:extLst>
              <a:ext uri="{FF2B5EF4-FFF2-40B4-BE49-F238E27FC236}">
                <a16:creationId xmlns:a16="http://schemas.microsoft.com/office/drawing/2014/main" id="{DFEC6B85-2D6C-4E54-AFB1-FC9C8C5BCCCD}"/>
              </a:ext>
            </a:extLst>
          </p:cNvPr>
          <p:cNvSpPr>
            <a:spLocks noGrp="1"/>
          </p:cNvSpPr>
          <p:nvPr>
            <p:ph type="ftr" sz="quarter" idx="11"/>
          </p:nvPr>
        </p:nvSpPr>
        <p:spPr>
          <a:xfrm>
            <a:off x="4038600" y="6275812"/>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C0A08B1B-1C08-468B-84FB-AF1608C8E4FD}"/>
              </a:ext>
            </a:extLst>
          </p:cNvPr>
          <p:cNvSpPr>
            <a:spLocks noGrp="1"/>
          </p:cNvSpPr>
          <p:nvPr>
            <p:ph type="sldNum" sz="quarter" idx="12"/>
          </p:nvPr>
        </p:nvSpPr>
        <p:spPr>
          <a:xfrm>
            <a:off x="8610600" y="6275812"/>
            <a:ext cx="2743200" cy="365125"/>
          </a:xfrm>
        </p:spPr>
        <p:txBody>
          <a:bodyPr/>
          <a:lstStyle/>
          <a:p>
            <a:fld id="{672B7600-67E3-4D97-B453-880E2742B982}" type="slidenum">
              <a:rPr lang="en-US" smtClean="0"/>
              <a:pPr/>
              <a:t>‹#›</a:t>
            </a:fld>
            <a:endParaRPr lang="en-US"/>
          </a:p>
        </p:txBody>
      </p:sp>
      <p:sp>
        <p:nvSpPr>
          <p:cNvPr id="16" name="Shape">
            <a:extLst>
              <a:ext uri="{FF2B5EF4-FFF2-40B4-BE49-F238E27FC236}">
                <a16:creationId xmlns:a16="http://schemas.microsoft.com/office/drawing/2014/main" id="{CC51BBF7-F663-BF11-4650-30B9793A3181}"/>
              </a:ext>
            </a:extLst>
          </p:cNvPr>
          <p:cNvSpPr/>
          <p:nvPr userDrawn="1"/>
        </p:nvSpPr>
        <p:spPr>
          <a:xfrm>
            <a:off x="8215683" y="2366505"/>
            <a:ext cx="3148436" cy="4353781"/>
          </a:xfrm>
          <a:custGeom>
            <a:avLst/>
            <a:gdLst/>
            <a:ahLst/>
            <a:cxnLst>
              <a:cxn ang="0">
                <a:pos x="wd2" y="hd2"/>
              </a:cxn>
              <a:cxn ang="5400000">
                <a:pos x="wd2" y="hd2"/>
              </a:cxn>
              <a:cxn ang="10800000">
                <a:pos x="wd2" y="hd2"/>
              </a:cxn>
              <a:cxn ang="16200000">
                <a:pos x="wd2" y="hd2"/>
              </a:cxn>
            </a:cxnLst>
            <a:rect l="0" t="0" r="r" b="b"/>
            <a:pathLst>
              <a:path w="21502" h="21591" extrusionOk="0">
                <a:moveTo>
                  <a:pt x="4584" y="21591"/>
                </a:moveTo>
                <a:cubicBezTo>
                  <a:pt x="4812" y="21373"/>
                  <a:pt x="5046" y="21156"/>
                  <a:pt x="5274" y="20933"/>
                </a:cubicBezTo>
                <a:cubicBezTo>
                  <a:pt x="5274" y="20933"/>
                  <a:pt x="5274" y="20933"/>
                  <a:pt x="5274" y="20933"/>
                </a:cubicBezTo>
                <a:cubicBezTo>
                  <a:pt x="6915" y="21406"/>
                  <a:pt x="8856" y="21600"/>
                  <a:pt x="10823" y="21416"/>
                </a:cubicBezTo>
                <a:cubicBezTo>
                  <a:pt x="12887" y="21222"/>
                  <a:pt x="14606" y="20640"/>
                  <a:pt x="15772" y="19841"/>
                </a:cubicBezTo>
                <a:cubicBezTo>
                  <a:pt x="15772" y="19841"/>
                  <a:pt x="15772" y="19841"/>
                  <a:pt x="15772" y="19841"/>
                </a:cubicBezTo>
                <a:cubicBezTo>
                  <a:pt x="14078" y="19311"/>
                  <a:pt x="12040" y="19089"/>
                  <a:pt x="9976" y="19283"/>
                </a:cubicBezTo>
                <a:cubicBezTo>
                  <a:pt x="8335" y="19439"/>
                  <a:pt x="6915" y="19836"/>
                  <a:pt x="5815" y="20394"/>
                </a:cubicBezTo>
                <a:cubicBezTo>
                  <a:pt x="5815" y="20394"/>
                  <a:pt x="5815" y="20394"/>
                  <a:pt x="5815" y="20394"/>
                </a:cubicBezTo>
                <a:cubicBezTo>
                  <a:pt x="6153" y="20049"/>
                  <a:pt x="6486" y="19694"/>
                  <a:pt x="6818" y="19330"/>
                </a:cubicBezTo>
                <a:cubicBezTo>
                  <a:pt x="7260" y="18843"/>
                  <a:pt x="7690" y="18347"/>
                  <a:pt x="8094" y="17850"/>
                </a:cubicBezTo>
                <a:cubicBezTo>
                  <a:pt x="8094" y="17850"/>
                  <a:pt x="8094" y="17850"/>
                  <a:pt x="8094" y="17850"/>
                </a:cubicBezTo>
                <a:cubicBezTo>
                  <a:pt x="9826" y="18195"/>
                  <a:pt x="11825" y="18229"/>
                  <a:pt x="13785" y="17869"/>
                </a:cubicBezTo>
                <a:cubicBezTo>
                  <a:pt x="15804" y="17496"/>
                  <a:pt x="17419" y="16767"/>
                  <a:pt x="18441" y="15874"/>
                </a:cubicBezTo>
                <a:cubicBezTo>
                  <a:pt x="18441" y="15874"/>
                  <a:pt x="18441" y="15874"/>
                  <a:pt x="18441" y="15874"/>
                </a:cubicBezTo>
                <a:cubicBezTo>
                  <a:pt x="16677" y="15495"/>
                  <a:pt x="14612" y="15448"/>
                  <a:pt x="12594" y="15822"/>
                </a:cubicBezTo>
                <a:cubicBezTo>
                  <a:pt x="10881" y="16139"/>
                  <a:pt x="9462" y="16711"/>
                  <a:pt x="8446" y="17420"/>
                </a:cubicBezTo>
                <a:cubicBezTo>
                  <a:pt x="8446" y="17420"/>
                  <a:pt x="8446" y="17420"/>
                  <a:pt x="8446" y="17420"/>
                </a:cubicBezTo>
                <a:cubicBezTo>
                  <a:pt x="9110" y="16593"/>
                  <a:pt x="9722" y="15760"/>
                  <a:pt x="10269" y="14947"/>
                </a:cubicBezTo>
                <a:cubicBezTo>
                  <a:pt x="10269" y="14947"/>
                  <a:pt x="10269" y="14947"/>
                  <a:pt x="10269" y="14947"/>
                </a:cubicBezTo>
                <a:cubicBezTo>
                  <a:pt x="12092" y="15160"/>
                  <a:pt x="14222" y="14994"/>
                  <a:pt x="16325" y="14398"/>
                </a:cubicBezTo>
                <a:cubicBezTo>
                  <a:pt x="18494" y="13784"/>
                  <a:pt x="20258" y="12814"/>
                  <a:pt x="21398" y="11717"/>
                </a:cubicBezTo>
                <a:cubicBezTo>
                  <a:pt x="21398" y="11717"/>
                  <a:pt x="21398" y="11717"/>
                  <a:pt x="21398" y="11717"/>
                </a:cubicBezTo>
                <a:cubicBezTo>
                  <a:pt x="19535" y="11471"/>
                  <a:pt x="17334" y="11628"/>
                  <a:pt x="15159" y="12242"/>
                </a:cubicBezTo>
                <a:cubicBezTo>
                  <a:pt x="13271" y="12777"/>
                  <a:pt x="11689" y="13585"/>
                  <a:pt x="10562" y="14507"/>
                </a:cubicBezTo>
                <a:cubicBezTo>
                  <a:pt x="10562" y="14507"/>
                  <a:pt x="10562" y="14507"/>
                  <a:pt x="10562" y="14507"/>
                </a:cubicBezTo>
                <a:cubicBezTo>
                  <a:pt x="11213" y="13505"/>
                  <a:pt x="11760" y="12540"/>
                  <a:pt x="12177" y="11661"/>
                </a:cubicBezTo>
                <a:cubicBezTo>
                  <a:pt x="12177" y="11661"/>
                  <a:pt x="12177" y="11661"/>
                  <a:pt x="12177" y="11661"/>
                </a:cubicBezTo>
                <a:cubicBezTo>
                  <a:pt x="14020" y="11471"/>
                  <a:pt x="15999" y="10847"/>
                  <a:pt x="17771" y="9816"/>
                </a:cubicBezTo>
                <a:cubicBezTo>
                  <a:pt x="19588" y="8757"/>
                  <a:pt x="20870" y="7447"/>
                  <a:pt x="21502" y="6152"/>
                </a:cubicBezTo>
                <a:cubicBezTo>
                  <a:pt x="21502" y="6152"/>
                  <a:pt x="21502" y="6152"/>
                  <a:pt x="21502" y="6152"/>
                </a:cubicBezTo>
                <a:cubicBezTo>
                  <a:pt x="19620" y="6327"/>
                  <a:pt x="17588" y="6951"/>
                  <a:pt x="15772" y="8010"/>
                </a:cubicBezTo>
                <a:cubicBezTo>
                  <a:pt x="14345" y="8842"/>
                  <a:pt x="13251" y="9826"/>
                  <a:pt x="12535" y="10838"/>
                </a:cubicBezTo>
                <a:cubicBezTo>
                  <a:pt x="12535" y="10838"/>
                  <a:pt x="12535" y="10838"/>
                  <a:pt x="12535" y="10838"/>
                </a:cubicBezTo>
                <a:cubicBezTo>
                  <a:pt x="12828" y="10100"/>
                  <a:pt x="13010" y="9448"/>
                  <a:pt x="13056" y="8909"/>
                </a:cubicBezTo>
                <a:cubicBezTo>
                  <a:pt x="13056" y="8909"/>
                  <a:pt x="13056" y="8909"/>
                  <a:pt x="13056" y="8909"/>
                </a:cubicBezTo>
                <a:cubicBezTo>
                  <a:pt x="14228" y="7830"/>
                  <a:pt x="15101" y="6374"/>
                  <a:pt x="15446" y="4719"/>
                </a:cubicBezTo>
                <a:cubicBezTo>
                  <a:pt x="15804" y="2974"/>
                  <a:pt x="15511" y="1319"/>
                  <a:pt x="14743" y="0"/>
                </a:cubicBezTo>
                <a:cubicBezTo>
                  <a:pt x="14743" y="0"/>
                  <a:pt x="14743" y="0"/>
                  <a:pt x="14743" y="0"/>
                </a:cubicBezTo>
                <a:cubicBezTo>
                  <a:pt x="13473" y="1097"/>
                  <a:pt x="12522" y="2620"/>
                  <a:pt x="12164" y="4360"/>
                </a:cubicBezTo>
                <a:cubicBezTo>
                  <a:pt x="11812" y="6048"/>
                  <a:pt x="12079" y="7651"/>
                  <a:pt x="12796" y="8951"/>
                </a:cubicBezTo>
                <a:cubicBezTo>
                  <a:pt x="12796" y="8951"/>
                  <a:pt x="12796" y="8951"/>
                  <a:pt x="12796" y="8951"/>
                </a:cubicBezTo>
                <a:cubicBezTo>
                  <a:pt x="12717" y="9736"/>
                  <a:pt x="12359" y="10757"/>
                  <a:pt x="11786" y="11921"/>
                </a:cubicBezTo>
                <a:cubicBezTo>
                  <a:pt x="11786" y="11921"/>
                  <a:pt x="11786" y="11921"/>
                  <a:pt x="11786" y="11921"/>
                </a:cubicBezTo>
                <a:cubicBezTo>
                  <a:pt x="11930" y="10611"/>
                  <a:pt x="11571" y="9121"/>
                  <a:pt x="10647" y="7674"/>
                </a:cubicBezTo>
                <a:cubicBezTo>
                  <a:pt x="9670" y="6138"/>
                  <a:pt x="8224" y="4922"/>
                  <a:pt x="6648" y="4161"/>
                </a:cubicBezTo>
                <a:cubicBezTo>
                  <a:pt x="6648" y="4161"/>
                  <a:pt x="6648" y="4161"/>
                  <a:pt x="6648" y="4161"/>
                </a:cubicBezTo>
                <a:cubicBezTo>
                  <a:pt x="6427" y="5528"/>
                  <a:pt x="6772" y="7112"/>
                  <a:pt x="7755" y="8649"/>
                </a:cubicBezTo>
                <a:cubicBezTo>
                  <a:pt x="8719" y="10162"/>
                  <a:pt x="10132" y="11367"/>
                  <a:pt x="11682" y="12129"/>
                </a:cubicBezTo>
                <a:cubicBezTo>
                  <a:pt x="11682" y="12129"/>
                  <a:pt x="11682" y="12129"/>
                  <a:pt x="11682" y="12129"/>
                </a:cubicBezTo>
                <a:cubicBezTo>
                  <a:pt x="11298" y="12876"/>
                  <a:pt x="10829" y="13670"/>
                  <a:pt x="10289" y="14498"/>
                </a:cubicBezTo>
                <a:cubicBezTo>
                  <a:pt x="10289" y="14498"/>
                  <a:pt x="10289" y="14498"/>
                  <a:pt x="10289" y="14498"/>
                </a:cubicBezTo>
                <a:cubicBezTo>
                  <a:pt x="10152" y="13231"/>
                  <a:pt x="9527" y="11854"/>
                  <a:pt x="8400" y="10568"/>
                </a:cubicBezTo>
                <a:cubicBezTo>
                  <a:pt x="7150" y="9140"/>
                  <a:pt x="5496" y="8072"/>
                  <a:pt x="3796" y="7471"/>
                </a:cubicBezTo>
                <a:cubicBezTo>
                  <a:pt x="3796" y="7471"/>
                  <a:pt x="3796" y="7471"/>
                  <a:pt x="3796" y="7471"/>
                </a:cubicBezTo>
                <a:cubicBezTo>
                  <a:pt x="3829" y="8847"/>
                  <a:pt x="4460" y="10384"/>
                  <a:pt x="5711" y="11812"/>
                </a:cubicBezTo>
                <a:cubicBezTo>
                  <a:pt x="6902" y="13174"/>
                  <a:pt x="8459" y="14205"/>
                  <a:pt x="10080" y="14819"/>
                </a:cubicBezTo>
                <a:cubicBezTo>
                  <a:pt x="10080" y="14819"/>
                  <a:pt x="10080" y="14819"/>
                  <a:pt x="10080" y="14819"/>
                </a:cubicBezTo>
                <a:cubicBezTo>
                  <a:pt x="9494" y="15689"/>
                  <a:pt x="8836" y="16583"/>
                  <a:pt x="8120" y="17467"/>
                </a:cubicBezTo>
                <a:cubicBezTo>
                  <a:pt x="8120" y="17467"/>
                  <a:pt x="8120" y="17467"/>
                  <a:pt x="8120" y="17467"/>
                </a:cubicBezTo>
                <a:cubicBezTo>
                  <a:pt x="7944" y="16309"/>
                  <a:pt x="7287" y="15004"/>
                  <a:pt x="6160" y="13736"/>
                </a:cubicBezTo>
                <a:cubicBezTo>
                  <a:pt x="4916" y="12342"/>
                  <a:pt x="3314" y="11240"/>
                  <a:pt x="1686" y="10549"/>
                </a:cubicBezTo>
                <a:cubicBezTo>
                  <a:pt x="1686" y="10549"/>
                  <a:pt x="1686" y="10549"/>
                  <a:pt x="1686" y="10549"/>
                </a:cubicBezTo>
                <a:cubicBezTo>
                  <a:pt x="1777" y="11793"/>
                  <a:pt x="2442" y="13235"/>
                  <a:pt x="3685" y="14630"/>
                </a:cubicBezTo>
                <a:cubicBezTo>
                  <a:pt x="4871" y="15959"/>
                  <a:pt x="6375" y="17018"/>
                  <a:pt x="7925" y="17713"/>
                </a:cubicBezTo>
                <a:cubicBezTo>
                  <a:pt x="7925" y="17713"/>
                  <a:pt x="7925" y="17713"/>
                  <a:pt x="7925" y="17713"/>
                </a:cubicBezTo>
                <a:cubicBezTo>
                  <a:pt x="7508" y="18224"/>
                  <a:pt x="7065" y="18730"/>
                  <a:pt x="6616" y="19231"/>
                </a:cubicBezTo>
                <a:cubicBezTo>
                  <a:pt x="6173" y="19718"/>
                  <a:pt x="5724" y="20191"/>
                  <a:pt x="5268" y="20645"/>
                </a:cubicBezTo>
                <a:cubicBezTo>
                  <a:pt x="5268" y="20645"/>
                  <a:pt x="5268" y="20645"/>
                  <a:pt x="5268" y="20645"/>
                </a:cubicBezTo>
                <a:cubicBezTo>
                  <a:pt x="5313" y="19453"/>
                  <a:pt x="4884" y="18054"/>
                  <a:pt x="3939" y="16654"/>
                </a:cubicBezTo>
                <a:cubicBezTo>
                  <a:pt x="2937" y="15160"/>
                  <a:pt x="1523" y="13926"/>
                  <a:pt x="19" y="13103"/>
                </a:cubicBezTo>
                <a:cubicBezTo>
                  <a:pt x="19" y="13103"/>
                  <a:pt x="19" y="13103"/>
                  <a:pt x="19" y="13103"/>
                </a:cubicBezTo>
                <a:cubicBezTo>
                  <a:pt x="-98" y="14346"/>
                  <a:pt x="332" y="15836"/>
                  <a:pt x="1335" y="17325"/>
                </a:cubicBezTo>
                <a:cubicBezTo>
                  <a:pt x="2292" y="18749"/>
                  <a:pt x="3620" y="19936"/>
                  <a:pt x="5046" y="20758"/>
                </a:cubicBezTo>
                <a:cubicBezTo>
                  <a:pt x="5046" y="20801"/>
                  <a:pt x="5046" y="20820"/>
                  <a:pt x="5053" y="20862"/>
                </a:cubicBezTo>
                <a:lnTo>
                  <a:pt x="5053" y="20862"/>
                </a:lnTo>
                <a:cubicBezTo>
                  <a:pt x="5053" y="20862"/>
                  <a:pt x="5053" y="20862"/>
                  <a:pt x="5053" y="20862"/>
                </a:cubicBezTo>
                <a:cubicBezTo>
                  <a:pt x="4825" y="21089"/>
                  <a:pt x="4591" y="21307"/>
                  <a:pt x="4363" y="21524"/>
                </a:cubicBezTo>
                <a:cubicBezTo>
                  <a:pt x="4363" y="21524"/>
                  <a:pt x="4363" y="21524"/>
                  <a:pt x="4363" y="21524"/>
                </a:cubicBezTo>
                <a:cubicBezTo>
                  <a:pt x="4428" y="21529"/>
                  <a:pt x="4512" y="21553"/>
                  <a:pt x="4584" y="21591"/>
                </a:cubicBezTo>
                <a:cubicBezTo>
                  <a:pt x="4584" y="21591"/>
                  <a:pt x="4584" y="21591"/>
                  <a:pt x="4584" y="21591"/>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7" name="Shape">
            <a:extLst>
              <a:ext uri="{FF2B5EF4-FFF2-40B4-BE49-F238E27FC236}">
                <a16:creationId xmlns:a16="http://schemas.microsoft.com/office/drawing/2014/main" id="{42D5B369-4AF5-D7B8-A085-C9A40F49E220}"/>
              </a:ext>
            </a:extLst>
          </p:cNvPr>
          <p:cNvSpPr/>
          <p:nvPr userDrawn="1"/>
        </p:nvSpPr>
        <p:spPr>
          <a:xfrm>
            <a:off x="6299099" y="1012498"/>
            <a:ext cx="3645188" cy="5862226"/>
          </a:xfrm>
          <a:custGeom>
            <a:avLst/>
            <a:gdLst/>
            <a:ahLst/>
            <a:cxnLst>
              <a:cxn ang="0">
                <a:pos x="wd2" y="hd2"/>
              </a:cxn>
              <a:cxn ang="5400000">
                <a:pos x="wd2" y="hd2"/>
              </a:cxn>
              <a:cxn ang="10800000">
                <a:pos x="wd2" y="hd2"/>
              </a:cxn>
              <a:cxn ang="16200000">
                <a:pos x="wd2" y="hd2"/>
              </a:cxn>
            </a:cxnLst>
            <a:rect l="0" t="0" r="r" b="b"/>
            <a:pathLst>
              <a:path w="21453" h="21579" extrusionOk="0">
                <a:moveTo>
                  <a:pt x="20663" y="11194"/>
                </a:moveTo>
                <a:cubicBezTo>
                  <a:pt x="21398" y="10169"/>
                  <a:pt x="21600" y="9148"/>
                  <a:pt x="21353" y="8288"/>
                </a:cubicBezTo>
                <a:cubicBezTo>
                  <a:pt x="21342" y="8246"/>
                  <a:pt x="21258" y="8225"/>
                  <a:pt x="21202" y="8249"/>
                </a:cubicBezTo>
                <a:cubicBezTo>
                  <a:pt x="19905" y="8843"/>
                  <a:pt x="18766" y="9702"/>
                  <a:pt x="18025" y="10734"/>
                </a:cubicBezTo>
                <a:cubicBezTo>
                  <a:pt x="17503" y="11468"/>
                  <a:pt x="17245" y="12198"/>
                  <a:pt x="17234" y="12865"/>
                </a:cubicBezTo>
                <a:cubicBezTo>
                  <a:pt x="17234" y="12928"/>
                  <a:pt x="17094" y="12946"/>
                  <a:pt x="17054" y="12889"/>
                </a:cubicBezTo>
                <a:cubicBezTo>
                  <a:pt x="16908" y="12682"/>
                  <a:pt x="16757" y="12472"/>
                  <a:pt x="16600" y="12261"/>
                </a:cubicBezTo>
                <a:cubicBezTo>
                  <a:pt x="16302" y="11868"/>
                  <a:pt x="15994" y="11478"/>
                  <a:pt x="15674" y="11096"/>
                </a:cubicBezTo>
                <a:cubicBezTo>
                  <a:pt x="15651" y="11071"/>
                  <a:pt x="15663" y="11043"/>
                  <a:pt x="15691" y="11026"/>
                </a:cubicBezTo>
                <a:cubicBezTo>
                  <a:pt x="16841" y="10345"/>
                  <a:pt x="17789" y="9415"/>
                  <a:pt x="18317" y="8351"/>
                </a:cubicBezTo>
                <a:cubicBezTo>
                  <a:pt x="18850" y="7277"/>
                  <a:pt x="18861" y="6252"/>
                  <a:pt x="18446" y="5417"/>
                </a:cubicBezTo>
                <a:cubicBezTo>
                  <a:pt x="18424" y="5375"/>
                  <a:pt x="18339" y="5361"/>
                  <a:pt x="18289" y="5389"/>
                </a:cubicBezTo>
                <a:cubicBezTo>
                  <a:pt x="17116" y="6073"/>
                  <a:pt x="16145" y="7014"/>
                  <a:pt x="15612" y="8095"/>
                </a:cubicBezTo>
                <a:cubicBezTo>
                  <a:pt x="15214" y="8899"/>
                  <a:pt x="15107" y="9678"/>
                  <a:pt x="15253" y="10369"/>
                </a:cubicBezTo>
                <a:cubicBezTo>
                  <a:pt x="15264" y="10436"/>
                  <a:pt x="15124" y="10464"/>
                  <a:pt x="15073" y="10404"/>
                </a:cubicBezTo>
                <a:cubicBezTo>
                  <a:pt x="14608" y="9878"/>
                  <a:pt x="14125" y="9373"/>
                  <a:pt x="13642" y="8888"/>
                </a:cubicBezTo>
                <a:cubicBezTo>
                  <a:pt x="13620" y="8867"/>
                  <a:pt x="13625" y="8839"/>
                  <a:pt x="13648" y="8818"/>
                </a:cubicBezTo>
                <a:cubicBezTo>
                  <a:pt x="14703" y="8035"/>
                  <a:pt x="15505" y="6968"/>
                  <a:pt x="15859" y="5743"/>
                </a:cubicBezTo>
                <a:cubicBezTo>
                  <a:pt x="16218" y="4480"/>
                  <a:pt x="16039" y="3272"/>
                  <a:pt x="15444" y="2293"/>
                </a:cubicBezTo>
                <a:lnTo>
                  <a:pt x="15444" y="2286"/>
                </a:lnTo>
                <a:cubicBezTo>
                  <a:pt x="15444" y="2286"/>
                  <a:pt x="15444" y="2290"/>
                  <a:pt x="15444" y="2290"/>
                </a:cubicBezTo>
                <a:cubicBezTo>
                  <a:pt x="15444" y="2286"/>
                  <a:pt x="15438" y="2282"/>
                  <a:pt x="15438" y="2279"/>
                </a:cubicBezTo>
                <a:lnTo>
                  <a:pt x="15455" y="2254"/>
                </a:lnTo>
                <a:cubicBezTo>
                  <a:pt x="15449" y="2261"/>
                  <a:pt x="15444" y="2268"/>
                  <a:pt x="15438" y="2272"/>
                </a:cubicBezTo>
                <a:cubicBezTo>
                  <a:pt x="15432" y="2261"/>
                  <a:pt x="15427" y="2251"/>
                  <a:pt x="15421" y="2240"/>
                </a:cubicBezTo>
                <a:cubicBezTo>
                  <a:pt x="15404" y="2251"/>
                  <a:pt x="15393" y="2261"/>
                  <a:pt x="15376" y="2272"/>
                </a:cubicBezTo>
                <a:cubicBezTo>
                  <a:pt x="15376" y="2272"/>
                  <a:pt x="15376" y="2268"/>
                  <a:pt x="15376" y="2268"/>
                </a:cubicBezTo>
                <a:lnTo>
                  <a:pt x="15376" y="2272"/>
                </a:lnTo>
                <a:cubicBezTo>
                  <a:pt x="14271" y="3062"/>
                  <a:pt x="13423" y="4157"/>
                  <a:pt x="13059" y="5424"/>
                </a:cubicBezTo>
                <a:cubicBezTo>
                  <a:pt x="12778" y="6403"/>
                  <a:pt x="12823" y="7351"/>
                  <a:pt x="13137" y="8183"/>
                </a:cubicBezTo>
                <a:cubicBezTo>
                  <a:pt x="13160" y="8246"/>
                  <a:pt x="13025" y="8284"/>
                  <a:pt x="12963" y="8228"/>
                </a:cubicBezTo>
                <a:cubicBezTo>
                  <a:pt x="12335" y="7642"/>
                  <a:pt x="11701" y="7105"/>
                  <a:pt x="11083" y="6638"/>
                </a:cubicBezTo>
                <a:cubicBezTo>
                  <a:pt x="11061" y="6621"/>
                  <a:pt x="11055" y="6600"/>
                  <a:pt x="11072" y="6579"/>
                </a:cubicBezTo>
                <a:cubicBezTo>
                  <a:pt x="11717" y="5631"/>
                  <a:pt x="11981" y="4448"/>
                  <a:pt x="11729" y="3202"/>
                </a:cubicBezTo>
                <a:cubicBezTo>
                  <a:pt x="11471" y="1949"/>
                  <a:pt x="10735" y="843"/>
                  <a:pt x="9725" y="22"/>
                </a:cubicBezTo>
                <a:cubicBezTo>
                  <a:pt x="9680" y="-13"/>
                  <a:pt x="9591" y="-6"/>
                  <a:pt x="9563" y="36"/>
                </a:cubicBezTo>
                <a:cubicBezTo>
                  <a:pt x="8912" y="987"/>
                  <a:pt x="8642" y="2174"/>
                  <a:pt x="8900" y="3427"/>
                </a:cubicBezTo>
                <a:cubicBezTo>
                  <a:pt x="9069" y="4266"/>
                  <a:pt x="9456" y="5038"/>
                  <a:pt x="9995" y="5701"/>
                </a:cubicBezTo>
                <a:cubicBezTo>
                  <a:pt x="10045" y="5761"/>
                  <a:pt x="9916" y="5817"/>
                  <a:pt x="9843" y="5771"/>
                </a:cubicBezTo>
                <a:cubicBezTo>
                  <a:pt x="9405" y="5494"/>
                  <a:pt x="8985" y="5266"/>
                  <a:pt x="8592" y="5094"/>
                </a:cubicBezTo>
                <a:cubicBezTo>
                  <a:pt x="8575" y="5087"/>
                  <a:pt x="8564" y="5076"/>
                  <a:pt x="8558" y="5066"/>
                </a:cubicBezTo>
                <a:cubicBezTo>
                  <a:pt x="7969" y="4076"/>
                  <a:pt x="6852" y="3083"/>
                  <a:pt x="5286" y="2258"/>
                </a:cubicBezTo>
                <a:cubicBezTo>
                  <a:pt x="3653" y="1398"/>
                  <a:pt x="1807" y="872"/>
                  <a:pt x="84" y="700"/>
                </a:cubicBezTo>
                <a:cubicBezTo>
                  <a:pt x="79" y="692"/>
                  <a:pt x="73" y="689"/>
                  <a:pt x="67" y="682"/>
                </a:cubicBezTo>
                <a:lnTo>
                  <a:pt x="79" y="696"/>
                </a:lnTo>
                <a:cubicBezTo>
                  <a:pt x="51" y="693"/>
                  <a:pt x="28" y="689"/>
                  <a:pt x="0" y="689"/>
                </a:cubicBezTo>
                <a:cubicBezTo>
                  <a:pt x="556" y="1735"/>
                  <a:pt x="1712" y="2802"/>
                  <a:pt x="3373" y="3676"/>
                </a:cubicBezTo>
                <a:cubicBezTo>
                  <a:pt x="4972" y="4518"/>
                  <a:pt x="6773" y="5038"/>
                  <a:pt x="8463" y="5220"/>
                </a:cubicBezTo>
                <a:cubicBezTo>
                  <a:pt x="8479" y="5220"/>
                  <a:pt x="8491" y="5224"/>
                  <a:pt x="8502" y="5231"/>
                </a:cubicBezTo>
                <a:cubicBezTo>
                  <a:pt x="9170" y="5533"/>
                  <a:pt x="9927" y="5999"/>
                  <a:pt x="10719" y="6589"/>
                </a:cubicBezTo>
                <a:cubicBezTo>
                  <a:pt x="10786" y="6642"/>
                  <a:pt x="10685" y="6715"/>
                  <a:pt x="10595" y="6677"/>
                </a:cubicBezTo>
                <a:cubicBezTo>
                  <a:pt x="9366" y="6196"/>
                  <a:pt x="7834" y="5859"/>
                  <a:pt x="6139" y="5733"/>
                </a:cubicBezTo>
                <a:cubicBezTo>
                  <a:pt x="4383" y="5603"/>
                  <a:pt x="2716" y="5726"/>
                  <a:pt x="1308" y="6038"/>
                </a:cubicBezTo>
                <a:cubicBezTo>
                  <a:pt x="1302" y="6038"/>
                  <a:pt x="1302" y="6038"/>
                  <a:pt x="1296" y="6042"/>
                </a:cubicBezTo>
                <a:cubicBezTo>
                  <a:pt x="1100" y="6066"/>
                  <a:pt x="904" y="6101"/>
                  <a:pt x="724" y="6157"/>
                </a:cubicBezTo>
                <a:lnTo>
                  <a:pt x="836" y="6154"/>
                </a:lnTo>
                <a:cubicBezTo>
                  <a:pt x="752" y="6178"/>
                  <a:pt x="662" y="6200"/>
                  <a:pt x="578" y="6224"/>
                </a:cubicBezTo>
                <a:lnTo>
                  <a:pt x="561" y="6224"/>
                </a:lnTo>
                <a:cubicBezTo>
                  <a:pt x="567" y="6224"/>
                  <a:pt x="572" y="6228"/>
                  <a:pt x="578" y="6228"/>
                </a:cubicBezTo>
                <a:cubicBezTo>
                  <a:pt x="1908" y="6884"/>
                  <a:pt x="3732" y="7354"/>
                  <a:pt x="5803" y="7505"/>
                </a:cubicBezTo>
                <a:cubicBezTo>
                  <a:pt x="7812" y="7653"/>
                  <a:pt x="9708" y="7470"/>
                  <a:pt x="11224" y="7052"/>
                </a:cubicBezTo>
                <a:cubicBezTo>
                  <a:pt x="11263" y="7042"/>
                  <a:pt x="11308" y="7049"/>
                  <a:pt x="11336" y="7070"/>
                </a:cubicBezTo>
                <a:cubicBezTo>
                  <a:pt x="11863" y="7495"/>
                  <a:pt x="12402" y="7965"/>
                  <a:pt x="12935" y="8470"/>
                </a:cubicBezTo>
                <a:cubicBezTo>
                  <a:pt x="12986" y="8520"/>
                  <a:pt x="12902" y="8583"/>
                  <a:pt x="12817" y="8558"/>
                </a:cubicBezTo>
                <a:cubicBezTo>
                  <a:pt x="11482" y="8172"/>
                  <a:pt x="9860" y="7951"/>
                  <a:pt x="8115" y="7972"/>
                </a:cubicBezTo>
                <a:cubicBezTo>
                  <a:pt x="6117" y="7993"/>
                  <a:pt x="4299" y="8323"/>
                  <a:pt x="2896" y="8849"/>
                </a:cubicBezTo>
                <a:cubicBezTo>
                  <a:pt x="2879" y="8857"/>
                  <a:pt x="2856" y="8860"/>
                  <a:pt x="2834" y="8857"/>
                </a:cubicBezTo>
                <a:lnTo>
                  <a:pt x="2795" y="8853"/>
                </a:lnTo>
                <a:cubicBezTo>
                  <a:pt x="2812" y="8857"/>
                  <a:pt x="2828" y="8864"/>
                  <a:pt x="2845" y="8867"/>
                </a:cubicBezTo>
                <a:cubicBezTo>
                  <a:pt x="2845" y="8867"/>
                  <a:pt x="2845" y="8867"/>
                  <a:pt x="2845" y="8867"/>
                </a:cubicBezTo>
                <a:cubicBezTo>
                  <a:pt x="2783" y="8892"/>
                  <a:pt x="2783" y="8948"/>
                  <a:pt x="2851" y="8969"/>
                </a:cubicBezTo>
                <a:cubicBezTo>
                  <a:pt x="4287" y="9478"/>
                  <a:pt x="6145" y="9773"/>
                  <a:pt x="8165" y="9752"/>
                </a:cubicBezTo>
                <a:cubicBezTo>
                  <a:pt x="10113" y="9731"/>
                  <a:pt x="11897" y="9418"/>
                  <a:pt x="13289" y="8909"/>
                </a:cubicBezTo>
                <a:cubicBezTo>
                  <a:pt x="13334" y="8892"/>
                  <a:pt x="13390" y="8902"/>
                  <a:pt x="13418" y="8927"/>
                </a:cubicBezTo>
                <a:cubicBezTo>
                  <a:pt x="13996" y="9495"/>
                  <a:pt x="14563" y="10099"/>
                  <a:pt x="15101" y="10727"/>
                </a:cubicBezTo>
                <a:cubicBezTo>
                  <a:pt x="15146" y="10776"/>
                  <a:pt x="15062" y="10833"/>
                  <a:pt x="14978" y="10812"/>
                </a:cubicBezTo>
                <a:cubicBezTo>
                  <a:pt x="13715" y="10475"/>
                  <a:pt x="12138" y="10289"/>
                  <a:pt x="10399" y="10313"/>
                </a:cubicBezTo>
                <a:cubicBezTo>
                  <a:pt x="8423" y="10341"/>
                  <a:pt x="6583" y="10640"/>
                  <a:pt x="5124" y="11110"/>
                </a:cubicBezTo>
                <a:cubicBezTo>
                  <a:pt x="5056" y="11131"/>
                  <a:pt x="5056" y="11194"/>
                  <a:pt x="5124" y="11215"/>
                </a:cubicBezTo>
                <a:cubicBezTo>
                  <a:pt x="6454" y="11640"/>
                  <a:pt x="8216" y="11882"/>
                  <a:pt x="10180" y="11854"/>
                </a:cubicBezTo>
                <a:cubicBezTo>
                  <a:pt x="12088" y="11826"/>
                  <a:pt x="13878" y="11545"/>
                  <a:pt x="15315" y="11099"/>
                </a:cubicBezTo>
                <a:cubicBezTo>
                  <a:pt x="15360" y="11085"/>
                  <a:pt x="15416" y="11096"/>
                  <a:pt x="15444" y="11124"/>
                </a:cubicBezTo>
                <a:cubicBezTo>
                  <a:pt x="15769" y="11514"/>
                  <a:pt x="16083" y="11910"/>
                  <a:pt x="16381" y="12307"/>
                </a:cubicBezTo>
                <a:cubicBezTo>
                  <a:pt x="16645" y="12654"/>
                  <a:pt x="16892" y="13002"/>
                  <a:pt x="17122" y="13346"/>
                </a:cubicBezTo>
                <a:cubicBezTo>
                  <a:pt x="17155" y="13398"/>
                  <a:pt x="17066" y="13451"/>
                  <a:pt x="16981" y="13419"/>
                </a:cubicBezTo>
                <a:cubicBezTo>
                  <a:pt x="15775" y="12970"/>
                  <a:pt x="14204" y="12651"/>
                  <a:pt x="12419" y="12545"/>
                </a:cubicBezTo>
                <a:cubicBezTo>
                  <a:pt x="10455" y="12430"/>
                  <a:pt x="8569" y="12588"/>
                  <a:pt x="7026" y="12946"/>
                </a:cubicBezTo>
                <a:cubicBezTo>
                  <a:pt x="6953" y="12963"/>
                  <a:pt x="6942" y="13023"/>
                  <a:pt x="7009" y="13051"/>
                </a:cubicBezTo>
                <a:cubicBezTo>
                  <a:pt x="8249" y="13574"/>
                  <a:pt x="9955" y="13942"/>
                  <a:pt x="11908" y="14062"/>
                </a:cubicBezTo>
                <a:cubicBezTo>
                  <a:pt x="13844" y="14178"/>
                  <a:pt x="15708" y="14027"/>
                  <a:pt x="17234" y="13676"/>
                </a:cubicBezTo>
                <a:cubicBezTo>
                  <a:pt x="17284" y="13665"/>
                  <a:pt x="17335" y="13679"/>
                  <a:pt x="17357" y="13711"/>
                </a:cubicBezTo>
                <a:cubicBezTo>
                  <a:pt x="17357" y="13711"/>
                  <a:pt x="17357" y="13714"/>
                  <a:pt x="17357" y="13714"/>
                </a:cubicBezTo>
                <a:cubicBezTo>
                  <a:pt x="17357" y="13714"/>
                  <a:pt x="17357" y="13714"/>
                  <a:pt x="17357" y="13714"/>
                </a:cubicBezTo>
                <a:cubicBezTo>
                  <a:pt x="17357" y="13714"/>
                  <a:pt x="17357" y="13714"/>
                  <a:pt x="17357" y="13714"/>
                </a:cubicBezTo>
                <a:cubicBezTo>
                  <a:pt x="18188" y="14995"/>
                  <a:pt x="18794" y="16227"/>
                  <a:pt x="19142" y="17336"/>
                </a:cubicBezTo>
                <a:cubicBezTo>
                  <a:pt x="19681" y="19046"/>
                  <a:pt x="19608" y="20443"/>
                  <a:pt x="18929" y="21485"/>
                </a:cubicBezTo>
                <a:cubicBezTo>
                  <a:pt x="18906" y="21517"/>
                  <a:pt x="18929" y="21548"/>
                  <a:pt x="18979" y="21562"/>
                </a:cubicBezTo>
                <a:lnTo>
                  <a:pt x="19019" y="21573"/>
                </a:lnTo>
                <a:cubicBezTo>
                  <a:pt x="19069" y="21587"/>
                  <a:pt x="19125" y="21573"/>
                  <a:pt x="19142" y="21541"/>
                </a:cubicBezTo>
                <a:cubicBezTo>
                  <a:pt x="19838" y="20471"/>
                  <a:pt x="19911" y="19046"/>
                  <a:pt x="19366" y="17308"/>
                </a:cubicBezTo>
                <a:cubicBezTo>
                  <a:pt x="19019" y="16196"/>
                  <a:pt x="18407" y="14957"/>
                  <a:pt x="17576" y="13669"/>
                </a:cubicBezTo>
                <a:cubicBezTo>
                  <a:pt x="17559" y="13644"/>
                  <a:pt x="17571" y="13616"/>
                  <a:pt x="17604" y="13598"/>
                </a:cubicBezTo>
                <a:cubicBezTo>
                  <a:pt x="18861" y="13026"/>
                  <a:pt x="19950" y="12187"/>
                  <a:pt x="20663" y="11194"/>
                </a:cubicBezTo>
                <a:close/>
              </a:path>
            </a:pathLst>
          </a:custGeom>
          <a:solidFill>
            <a:schemeClr val="accent1"/>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Tree>
    <p:extLst>
      <p:ext uri="{BB962C8B-B14F-4D97-AF65-F5344CB8AC3E}">
        <p14:creationId xmlns:p14="http://schemas.microsoft.com/office/powerpoint/2010/main" val="41268568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sp>
        <p:nvSpPr>
          <p:cNvPr id="15" name="Shape">
            <a:extLst>
              <a:ext uri="{FF2B5EF4-FFF2-40B4-BE49-F238E27FC236}">
                <a16:creationId xmlns:a16="http://schemas.microsoft.com/office/drawing/2014/main" id="{AC164A84-8EA6-89DE-F045-E224E6D154B5}"/>
              </a:ext>
            </a:extLst>
          </p:cNvPr>
          <p:cNvSpPr/>
          <p:nvPr userDrawn="1"/>
        </p:nvSpPr>
        <p:spPr>
          <a:xfrm>
            <a:off x="253753" y="260906"/>
            <a:ext cx="11684494" cy="638003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350" y="21600"/>
                </a:lnTo>
                <a:cubicBezTo>
                  <a:pt x="605" y="21600"/>
                  <a:pt x="0" y="20493"/>
                  <a:pt x="0" y="19127"/>
                </a:cubicBezTo>
                <a:lnTo>
                  <a:pt x="0" y="2473"/>
                </a:lnTo>
                <a:cubicBezTo>
                  <a:pt x="0" y="1107"/>
                  <a:pt x="605" y="0"/>
                  <a:pt x="1350" y="0"/>
                </a:cubicBezTo>
                <a:lnTo>
                  <a:pt x="20250" y="0"/>
                </a:lnTo>
                <a:cubicBezTo>
                  <a:pt x="20995" y="0"/>
                  <a:pt x="21600" y="1107"/>
                  <a:pt x="21600" y="2473"/>
                </a:cubicBezTo>
                <a:lnTo>
                  <a:pt x="21600" y="19127"/>
                </a:lnTo>
                <a:cubicBezTo>
                  <a:pt x="21600" y="20493"/>
                  <a:pt x="20995" y="21600"/>
                  <a:pt x="20250" y="21600"/>
                </a:cubicBez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Title 1">
            <a:extLst>
              <a:ext uri="{FF2B5EF4-FFF2-40B4-BE49-F238E27FC236}">
                <a16:creationId xmlns:a16="http://schemas.microsoft.com/office/drawing/2014/main" id="{74985E82-8BBB-4140-ADE7-3211B76C0426}"/>
              </a:ext>
            </a:extLst>
          </p:cNvPr>
          <p:cNvSpPr>
            <a:spLocks noGrp="1"/>
          </p:cNvSpPr>
          <p:nvPr>
            <p:ph type="title"/>
          </p:nvPr>
        </p:nvSpPr>
        <p:spPr>
          <a:xfrm>
            <a:off x="831850" y="1709738"/>
            <a:ext cx="5591252" cy="2852737"/>
          </a:xfrm>
        </p:spPr>
        <p:txBody>
          <a:bodyPr anchor="b"/>
          <a:lstStyle>
            <a:lvl1pPr>
              <a:defRPr sz="60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BE5281E8-502B-4754-B5F5-7C62E11011CF}"/>
              </a:ext>
            </a:extLst>
          </p:cNvPr>
          <p:cNvSpPr>
            <a:spLocks noGrp="1"/>
          </p:cNvSpPr>
          <p:nvPr>
            <p:ph type="body" idx="1"/>
          </p:nvPr>
        </p:nvSpPr>
        <p:spPr>
          <a:xfrm>
            <a:off x="831850" y="4589463"/>
            <a:ext cx="5591252"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A67E5779-2729-4DED-A8C2-41F4FEE4767B}"/>
              </a:ext>
            </a:extLst>
          </p:cNvPr>
          <p:cNvSpPr>
            <a:spLocks noGrp="1"/>
          </p:cNvSpPr>
          <p:nvPr>
            <p:ph type="dt" sz="half" idx="10"/>
          </p:nvPr>
        </p:nvSpPr>
        <p:spPr>
          <a:xfrm>
            <a:off x="838200" y="6275812"/>
            <a:ext cx="2743200" cy="365125"/>
          </a:xfrm>
        </p:spPr>
        <p:txBody>
          <a:bodyPr/>
          <a:lstStyle/>
          <a:p>
            <a:r>
              <a:rPr lang="en-US" dirty="0"/>
              <a:t>Date</a:t>
            </a:r>
          </a:p>
        </p:txBody>
      </p:sp>
      <p:sp>
        <p:nvSpPr>
          <p:cNvPr id="11" name="Footer Placeholder 4">
            <a:extLst>
              <a:ext uri="{FF2B5EF4-FFF2-40B4-BE49-F238E27FC236}">
                <a16:creationId xmlns:a16="http://schemas.microsoft.com/office/drawing/2014/main" id="{FBD21987-FA22-47F7-B702-8D9638C10C5C}"/>
              </a:ext>
            </a:extLst>
          </p:cNvPr>
          <p:cNvSpPr>
            <a:spLocks noGrp="1"/>
          </p:cNvSpPr>
          <p:nvPr>
            <p:ph type="ftr" sz="quarter" idx="11"/>
          </p:nvPr>
        </p:nvSpPr>
        <p:spPr>
          <a:xfrm>
            <a:off x="4038600" y="6275812"/>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A03F40A7-0F3F-41D6-9058-1BE8DB2708C0}"/>
              </a:ext>
            </a:extLst>
          </p:cNvPr>
          <p:cNvSpPr>
            <a:spLocks noGrp="1"/>
          </p:cNvSpPr>
          <p:nvPr>
            <p:ph type="sldNum" sz="quarter" idx="12"/>
          </p:nvPr>
        </p:nvSpPr>
        <p:spPr>
          <a:xfrm>
            <a:off x="8610600" y="6275812"/>
            <a:ext cx="2743200" cy="365125"/>
          </a:xfrm>
        </p:spPr>
        <p:txBody>
          <a:bodyPr/>
          <a:lstStyle/>
          <a:p>
            <a:fld id="{672B7600-67E3-4D97-B453-880E2742B982}" type="slidenum">
              <a:rPr lang="en-US" smtClean="0"/>
              <a:pPr/>
              <a:t>‹#›</a:t>
            </a:fld>
            <a:endParaRPr lang="en-US"/>
          </a:p>
        </p:txBody>
      </p:sp>
      <p:grpSp>
        <p:nvGrpSpPr>
          <p:cNvPr id="16" name="Group 15">
            <a:extLst>
              <a:ext uri="{FF2B5EF4-FFF2-40B4-BE49-F238E27FC236}">
                <a16:creationId xmlns:a16="http://schemas.microsoft.com/office/drawing/2014/main" id="{0D799776-C315-8AB7-616D-79C209B03FF6}"/>
              </a:ext>
            </a:extLst>
          </p:cNvPr>
          <p:cNvGrpSpPr/>
          <p:nvPr userDrawn="1"/>
        </p:nvGrpSpPr>
        <p:grpSpPr>
          <a:xfrm>
            <a:off x="4780387" y="8"/>
            <a:ext cx="6499229" cy="4355690"/>
            <a:chOff x="56857900" y="146380200"/>
            <a:chExt cx="8656328" cy="5801346"/>
          </a:xfrm>
        </p:grpSpPr>
        <p:sp>
          <p:nvSpPr>
            <p:cNvPr id="17" name="Shape">
              <a:extLst>
                <a:ext uri="{FF2B5EF4-FFF2-40B4-BE49-F238E27FC236}">
                  <a16:creationId xmlns:a16="http://schemas.microsoft.com/office/drawing/2014/main" id="{C5EF8BDE-F3DE-FAB4-F578-36FE9967F9A8}"/>
                </a:ext>
              </a:extLst>
            </p:cNvPr>
            <p:cNvSpPr/>
            <p:nvPr/>
          </p:nvSpPr>
          <p:spPr>
            <a:xfrm>
              <a:off x="61506100" y="146392900"/>
              <a:ext cx="4008128" cy="5788646"/>
            </a:xfrm>
            <a:custGeom>
              <a:avLst/>
              <a:gdLst/>
              <a:ahLst/>
              <a:cxnLst>
                <a:cxn ang="0">
                  <a:pos x="wd2" y="hd2"/>
                </a:cxn>
                <a:cxn ang="5400000">
                  <a:pos x="wd2" y="hd2"/>
                </a:cxn>
                <a:cxn ang="10800000">
                  <a:pos x="wd2" y="hd2"/>
                </a:cxn>
                <a:cxn ang="16200000">
                  <a:pos x="wd2" y="hd2"/>
                </a:cxn>
              </a:cxnLst>
              <a:rect l="0" t="0" r="r" b="b"/>
              <a:pathLst>
                <a:path w="21600" h="21600" extrusionOk="0">
                  <a:moveTo>
                    <a:pt x="13962" y="38"/>
                  </a:moveTo>
                  <a:cubicBezTo>
                    <a:pt x="13955" y="313"/>
                    <a:pt x="13948" y="588"/>
                    <a:pt x="13935" y="867"/>
                  </a:cubicBezTo>
                  <a:cubicBezTo>
                    <a:pt x="13935" y="867"/>
                    <a:pt x="13935" y="867"/>
                    <a:pt x="13935" y="867"/>
                  </a:cubicBezTo>
                  <a:cubicBezTo>
                    <a:pt x="15714" y="1237"/>
                    <a:pt x="17487" y="1962"/>
                    <a:pt x="18938" y="2995"/>
                  </a:cubicBezTo>
                  <a:cubicBezTo>
                    <a:pt x="20464" y="4080"/>
                    <a:pt x="21360" y="5317"/>
                    <a:pt x="21600" y="6469"/>
                  </a:cubicBezTo>
                  <a:cubicBezTo>
                    <a:pt x="21600" y="6469"/>
                    <a:pt x="21600" y="6469"/>
                    <a:pt x="21600" y="6469"/>
                  </a:cubicBezTo>
                  <a:cubicBezTo>
                    <a:pt x="19732" y="6118"/>
                    <a:pt x="17849" y="5374"/>
                    <a:pt x="16323" y="4289"/>
                  </a:cubicBezTo>
                  <a:cubicBezTo>
                    <a:pt x="15112" y="3426"/>
                    <a:pt x="14297" y="2469"/>
                    <a:pt x="13894" y="1535"/>
                  </a:cubicBezTo>
                  <a:cubicBezTo>
                    <a:pt x="13894" y="1535"/>
                    <a:pt x="13894" y="1535"/>
                    <a:pt x="13894" y="1535"/>
                  </a:cubicBezTo>
                  <a:cubicBezTo>
                    <a:pt x="13859" y="1957"/>
                    <a:pt x="13818" y="2388"/>
                    <a:pt x="13764" y="2820"/>
                  </a:cubicBezTo>
                  <a:cubicBezTo>
                    <a:pt x="13688" y="3402"/>
                    <a:pt x="13599" y="3985"/>
                    <a:pt x="13490" y="4564"/>
                  </a:cubicBezTo>
                  <a:cubicBezTo>
                    <a:pt x="13490" y="4564"/>
                    <a:pt x="13490" y="4564"/>
                    <a:pt x="13490" y="4564"/>
                  </a:cubicBezTo>
                  <a:cubicBezTo>
                    <a:pt x="15228" y="5071"/>
                    <a:pt x="16905" y="5952"/>
                    <a:pt x="18198" y="7118"/>
                  </a:cubicBezTo>
                  <a:cubicBezTo>
                    <a:pt x="19526" y="8322"/>
                    <a:pt x="20204" y="9620"/>
                    <a:pt x="20245" y="10786"/>
                  </a:cubicBezTo>
                  <a:cubicBezTo>
                    <a:pt x="20245" y="10786"/>
                    <a:pt x="20245" y="10786"/>
                    <a:pt x="20245" y="10786"/>
                  </a:cubicBezTo>
                  <a:cubicBezTo>
                    <a:pt x="18452" y="10283"/>
                    <a:pt x="16706" y="9388"/>
                    <a:pt x="15379" y="8184"/>
                  </a:cubicBezTo>
                  <a:cubicBezTo>
                    <a:pt x="14249" y="7161"/>
                    <a:pt x="13592" y="6071"/>
                    <a:pt x="13394" y="5052"/>
                  </a:cubicBezTo>
                  <a:cubicBezTo>
                    <a:pt x="13394" y="5052"/>
                    <a:pt x="13394" y="5052"/>
                    <a:pt x="13394" y="5052"/>
                  </a:cubicBezTo>
                  <a:cubicBezTo>
                    <a:pt x="13195" y="6004"/>
                    <a:pt x="12956" y="6933"/>
                    <a:pt x="12675" y="7819"/>
                  </a:cubicBezTo>
                  <a:cubicBezTo>
                    <a:pt x="12675" y="7819"/>
                    <a:pt x="12675" y="7819"/>
                    <a:pt x="12675" y="7819"/>
                  </a:cubicBezTo>
                  <a:cubicBezTo>
                    <a:pt x="14373" y="8478"/>
                    <a:pt x="15974" y="9568"/>
                    <a:pt x="17172" y="10985"/>
                  </a:cubicBezTo>
                  <a:cubicBezTo>
                    <a:pt x="18411" y="12449"/>
                    <a:pt x="18992" y="14008"/>
                    <a:pt x="18944" y="15387"/>
                  </a:cubicBezTo>
                  <a:cubicBezTo>
                    <a:pt x="18944" y="15387"/>
                    <a:pt x="18944" y="15387"/>
                    <a:pt x="18944" y="15387"/>
                  </a:cubicBezTo>
                  <a:cubicBezTo>
                    <a:pt x="17192" y="14738"/>
                    <a:pt x="15516" y="13624"/>
                    <a:pt x="14277" y="12155"/>
                  </a:cubicBezTo>
                  <a:cubicBezTo>
                    <a:pt x="13202" y="10881"/>
                    <a:pt x="12621" y="9535"/>
                    <a:pt x="12518" y="8298"/>
                  </a:cubicBezTo>
                  <a:cubicBezTo>
                    <a:pt x="12518" y="8298"/>
                    <a:pt x="12518" y="8298"/>
                    <a:pt x="12518" y="8298"/>
                  </a:cubicBezTo>
                  <a:cubicBezTo>
                    <a:pt x="12155" y="9383"/>
                    <a:pt x="11744" y="10388"/>
                    <a:pt x="11293" y="11264"/>
                  </a:cubicBezTo>
                  <a:cubicBezTo>
                    <a:pt x="11293" y="11264"/>
                    <a:pt x="11293" y="11264"/>
                    <a:pt x="11293" y="11264"/>
                  </a:cubicBezTo>
                  <a:cubicBezTo>
                    <a:pt x="12641" y="12245"/>
                    <a:pt x="13716" y="13629"/>
                    <a:pt x="14249" y="15240"/>
                  </a:cubicBezTo>
                  <a:cubicBezTo>
                    <a:pt x="14797" y="16894"/>
                    <a:pt x="14674" y="18501"/>
                    <a:pt x="14037" y="19809"/>
                  </a:cubicBezTo>
                  <a:cubicBezTo>
                    <a:pt x="14037" y="19809"/>
                    <a:pt x="14037" y="19809"/>
                    <a:pt x="14037" y="19809"/>
                  </a:cubicBezTo>
                  <a:cubicBezTo>
                    <a:pt x="12641" y="18823"/>
                    <a:pt x="11525" y="17416"/>
                    <a:pt x="10985" y="15762"/>
                  </a:cubicBezTo>
                  <a:cubicBezTo>
                    <a:pt x="10554" y="14463"/>
                    <a:pt x="10540" y="13198"/>
                    <a:pt x="10862" y="12080"/>
                  </a:cubicBezTo>
                  <a:cubicBezTo>
                    <a:pt x="10862" y="12080"/>
                    <a:pt x="10862" y="12080"/>
                    <a:pt x="10862" y="12080"/>
                  </a:cubicBezTo>
                  <a:cubicBezTo>
                    <a:pt x="10444" y="12790"/>
                    <a:pt x="9999" y="13387"/>
                    <a:pt x="9554" y="13833"/>
                  </a:cubicBezTo>
                  <a:cubicBezTo>
                    <a:pt x="9554" y="13833"/>
                    <a:pt x="9554" y="13833"/>
                    <a:pt x="9554" y="13833"/>
                  </a:cubicBezTo>
                  <a:cubicBezTo>
                    <a:pt x="9554" y="15212"/>
                    <a:pt x="8966" y="16752"/>
                    <a:pt x="7761" y="18207"/>
                  </a:cubicBezTo>
                  <a:cubicBezTo>
                    <a:pt x="6495" y="19738"/>
                    <a:pt x="4763" y="20913"/>
                    <a:pt x="2943" y="21600"/>
                  </a:cubicBezTo>
                  <a:cubicBezTo>
                    <a:pt x="2943" y="21600"/>
                    <a:pt x="2943" y="21600"/>
                    <a:pt x="2943" y="21600"/>
                  </a:cubicBezTo>
                  <a:cubicBezTo>
                    <a:pt x="2881" y="20164"/>
                    <a:pt x="3463" y="18539"/>
                    <a:pt x="4729" y="17008"/>
                  </a:cubicBezTo>
                  <a:cubicBezTo>
                    <a:pt x="5954" y="15525"/>
                    <a:pt x="7617" y="14383"/>
                    <a:pt x="9370" y="13686"/>
                  </a:cubicBezTo>
                  <a:cubicBezTo>
                    <a:pt x="9370" y="13686"/>
                    <a:pt x="9370" y="13686"/>
                    <a:pt x="9370" y="13686"/>
                  </a:cubicBezTo>
                  <a:cubicBezTo>
                    <a:pt x="10013" y="13037"/>
                    <a:pt x="10636" y="12070"/>
                    <a:pt x="11204" y="10895"/>
                  </a:cubicBezTo>
                  <a:cubicBezTo>
                    <a:pt x="11204" y="10895"/>
                    <a:pt x="11204" y="10895"/>
                    <a:pt x="11204" y="10895"/>
                  </a:cubicBezTo>
                  <a:cubicBezTo>
                    <a:pt x="10150" y="11989"/>
                    <a:pt x="8514" y="12999"/>
                    <a:pt x="6454" y="13719"/>
                  </a:cubicBezTo>
                  <a:cubicBezTo>
                    <a:pt x="4264" y="14482"/>
                    <a:pt x="1985" y="14790"/>
                    <a:pt x="0" y="14676"/>
                  </a:cubicBezTo>
                  <a:cubicBezTo>
                    <a:pt x="0" y="14676"/>
                    <a:pt x="0" y="14676"/>
                    <a:pt x="0" y="14676"/>
                  </a:cubicBezTo>
                  <a:cubicBezTo>
                    <a:pt x="1047" y="13501"/>
                    <a:pt x="2751" y="12411"/>
                    <a:pt x="4941" y="11648"/>
                  </a:cubicBezTo>
                  <a:cubicBezTo>
                    <a:pt x="7097" y="10895"/>
                    <a:pt x="9342" y="10587"/>
                    <a:pt x="11306" y="10686"/>
                  </a:cubicBezTo>
                  <a:cubicBezTo>
                    <a:pt x="11306" y="10686"/>
                    <a:pt x="11306" y="10686"/>
                    <a:pt x="11306" y="10686"/>
                  </a:cubicBezTo>
                  <a:cubicBezTo>
                    <a:pt x="11662" y="9928"/>
                    <a:pt x="11991" y="9089"/>
                    <a:pt x="12285" y="8198"/>
                  </a:cubicBezTo>
                  <a:cubicBezTo>
                    <a:pt x="12285" y="8198"/>
                    <a:pt x="12285" y="8198"/>
                    <a:pt x="12285" y="8198"/>
                  </a:cubicBezTo>
                  <a:cubicBezTo>
                    <a:pt x="11040" y="9132"/>
                    <a:pt x="9287" y="9933"/>
                    <a:pt x="7200" y="10435"/>
                  </a:cubicBezTo>
                  <a:cubicBezTo>
                    <a:pt x="4887" y="10994"/>
                    <a:pt x="2567" y="11084"/>
                    <a:pt x="623" y="10790"/>
                  </a:cubicBezTo>
                  <a:cubicBezTo>
                    <a:pt x="623" y="10790"/>
                    <a:pt x="623" y="10790"/>
                    <a:pt x="623" y="10790"/>
                  </a:cubicBezTo>
                  <a:cubicBezTo>
                    <a:pt x="1882" y="9724"/>
                    <a:pt x="3785" y="8800"/>
                    <a:pt x="6098" y="8246"/>
                  </a:cubicBezTo>
                  <a:cubicBezTo>
                    <a:pt x="8302" y="7715"/>
                    <a:pt x="10513" y="7606"/>
                    <a:pt x="12402" y="7852"/>
                  </a:cubicBezTo>
                  <a:cubicBezTo>
                    <a:pt x="12402" y="7852"/>
                    <a:pt x="12402" y="7852"/>
                    <a:pt x="12402" y="7852"/>
                  </a:cubicBezTo>
                  <a:cubicBezTo>
                    <a:pt x="12703" y="6905"/>
                    <a:pt x="12956" y="5905"/>
                    <a:pt x="13168" y="4886"/>
                  </a:cubicBezTo>
                  <a:cubicBezTo>
                    <a:pt x="13168" y="4886"/>
                    <a:pt x="13168" y="4886"/>
                    <a:pt x="13168" y="4886"/>
                  </a:cubicBezTo>
                  <a:cubicBezTo>
                    <a:pt x="11977" y="5715"/>
                    <a:pt x="10266" y="6450"/>
                    <a:pt x="8199" y="6933"/>
                  </a:cubicBezTo>
                  <a:cubicBezTo>
                    <a:pt x="5920" y="7468"/>
                    <a:pt x="3614" y="7611"/>
                    <a:pt x="1649" y="7416"/>
                  </a:cubicBezTo>
                  <a:cubicBezTo>
                    <a:pt x="1649" y="7416"/>
                    <a:pt x="1649" y="7416"/>
                    <a:pt x="1649" y="7416"/>
                  </a:cubicBezTo>
                  <a:cubicBezTo>
                    <a:pt x="2840" y="6478"/>
                    <a:pt x="4681" y="5649"/>
                    <a:pt x="6960" y="5113"/>
                  </a:cubicBezTo>
                  <a:cubicBezTo>
                    <a:pt x="9123" y="4606"/>
                    <a:pt x="11320" y="4450"/>
                    <a:pt x="13223" y="4606"/>
                  </a:cubicBezTo>
                  <a:cubicBezTo>
                    <a:pt x="13223" y="4606"/>
                    <a:pt x="13223" y="4606"/>
                    <a:pt x="13223" y="4606"/>
                  </a:cubicBezTo>
                  <a:cubicBezTo>
                    <a:pt x="13339" y="4014"/>
                    <a:pt x="13428" y="3421"/>
                    <a:pt x="13503" y="2824"/>
                  </a:cubicBezTo>
                  <a:cubicBezTo>
                    <a:pt x="13579" y="2242"/>
                    <a:pt x="13627" y="1668"/>
                    <a:pt x="13661" y="1104"/>
                  </a:cubicBezTo>
                  <a:cubicBezTo>
                    <a:pt x="13661" y="1104"/>
                    <a:pt x="13661" y="1104"/>
                    <a:pt x="13661" y="1104"/>
                  </a:cubicBezTo>
                  <a:cubicBezTo>
                    <a:pt x="12627" y="2061"/>
                    <a:pt x="11012" y="2967"/>
                    <a:pt x="8979" y="3639"/>
                  </a:cubicBezTo>
                  <a:cubicBezTo>
                    <a:pt x="6810" y="4360"/>
                    <a:pt x="4538" y="4692"/>
                    <a:pt x="2560" y="4658"/>
                  </a:cubicBezTo>
                  <a:cubicBezTo>
                    <a:pt x="2560" y="4658"/>
                    <a:pt x="2560" y="4658"/>
                    <a:pt x="2560" y="4658"/>
                  </a:cubicBezTo>
                  <a:cubicBezTo>
                    <a:pt x="3579" y="3630"/>
                    <a:pt x="5270" y="2649"/>
                    <a:pt x="7440" y="1933"/>
                  </a:cubicBezTo>
                  <a:cubicBezTo>
                    <a:pt x="9506" y="1246"/>
                    <a:pt x="11669" y="915"/>
                    <a:pt x="13579" y="910"/>
                  </a:cubicBezTo>
                  <a:cubicBezTo>
                    <a:pt x="13620" y="877"/>
                    <a:pt x="13640" y="862"/>
                    <a:pt x="13675" y="829"/>
                  </a:cubicBezTo>
                  <a:lnTo>
                    <a:pt x="13675" y="829"/>
                  </a:lnTo>
                  <a:cubicBezTo>
                    <a:pt x="13675" y="829"/>
                    <a:pt x="13675" y="829"/>
                    <a:pt x="13675" y="829"/>
                  </a:cubicBezTo>
                  <a:cubicBezTo>
                    <a:pt x="13688" y="550"/>
                    <a:pt x="13695" y="270"/>
                    <a:pt x="13695" y="0"/>
                  </a:cubicBezTo>
                  <a:cubicBezTo>
                    <a:pt x="13695" y="0"/>
                    <a:pt x="13695" y="0"/>
                    <a:pt x="13695" y="0"/>
                  </a:cubicBezTo>
                  <a:cubicBezTo>
                    <a:pt x="13777" y="19"/>
                    <a:pt x="13866" y="33"/>
                    <a:pt x="13962" y="38"/>
                  </a:cubicBezTo>
                  <a:cubicBezTo>
                    <a:pt x="13962" y="33"/>
                    <a:pt x="13962" y="38"/>
                    <a:pt x="13962" y="38"/>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8" name="Shape">
              <a:extLst>
                <a:ext uri="{FF2B5EF4-FFF2-40B4-BE49-F238E27FC236}">
                  <a16:creationId xmlns:a16="http://schemas.microsoft.com/office/drawing/2014/main" id="{04494EC5-362B-0D6E-E589-8A2F3F3A3EDF}"/>
                </a:ext>
              </a:extLst>
            </p:cNvPr>
            <p:cNvSpPr/>
            <p:nvPr/>
          </p:nvSpPr>
          <p:spPr>
            <a:xfrm>
              <a:off x="56857900" y="146380200"/>
              <a:ext cx="8085799" cy="4989102"/>
            </a:xfrm>
            <a:custGeom>
              <a:avLst/>
              <a:gdLst/>
              <a:ahLst/>
              <a:cxnLst>
                <a:cxn ang="0">
                  <a:pos x="wd2" y="hd2"/>
                </a:cxn>
                <a:cxn ang="5400000">
                  <a:pos x="wd2" y="hd2"/>
                </a:cxn>
                <a:cxn ang="10800000">
                  <a:pos x="wd2" y="hd2"/>
                </a:cxn>
                <a:cxn ang="16200000">
                  <a:pos x="wd2" y="hd2"/>
                </a:cxn>
              </a:cxnLst>
              <a:rect l="0" t="0" r="r" b="b"/>
              <a:pathLst>
                <a:path w="21592" h="21591" extrusionOk="0">
                  <a:moveTo>
                    <a:pt x="16069" y="13775"/>
                  </a:moveTo>
                  <a:cubicBezTo>
                    <a:pt x="15801" y="15479"/>
                    <a:pt x="15289" y="16859"/>
                    <a:pt x="14654" y="17760"/>
                  </a:cubicBezTo>
                  <a:cubicBezTo>
                    <a:pt x="14624" y="17804"/>
                    <a:pt x="14573" y="17782"/>
                    <a:pt x="14563" y="17716"/>
                  </a:cubicBezTo>
                  <a:cubicBezTo>
                    <a:pt x="14305" y="16199"/>
                    <a:pt x="14278" y="14446"/>
                    <a:pt x="14549" y="12737"/>
                  </a:cubicBezTo>
                  <a:cubicBezTo>
                    <a:pt x="14739" y="11516"/>
                    <a:pt x="15058" y="10467"/>
                    <a:pt x="15455" y="9637"/>
                  </a:cubicBezTo>
                  <a:cubicBezTo>
                    <a:pt x="15492" y="9560"/>
                    <a:pt x="15438" y="9450"/>
                    <a:pt x="15384" y="9499"/>
                  </a:cubicBezTo>
                  <a:cubicBezTo>
                    <a:pt x="15190" y="9664"/>
                    <a:pt x="14990" y="9829"/>
                    <a:pt x="14790" y="9994"/>
                  </a:cubicBezTo>
                  <a:cubicBezTo>
                    <a:pt x="14414" y="10296"/>
                    <a:pt x="14034" y="10588"/>
                    <a:pt x="13654" y="10868"/>
                  </a:cubicBezTo>
                  <a:cubicBezTo>
                    <a:pt x="13630" y="10884"/>
                    <a:pt x="13617" y="10923"/>
                    <a:pt x="13620" y="10967"/>
                  </a:cubicBezTo>
                  <a:cubicBezTo>
                    <a:pt x="13756" y="12506"/>
                    <a:pt x="13651" y="14221"/>
                    <a:pt x="13260" y="15847"/>
                  </a:cubicBezTo>
                  <a:cubicBezTo>
                    <a:pt x="12870" y="17491"/>
                    <a:pt x="12260" y="18755"/>
                    <a:pt x="11565" y="19530"/>
                  </a:cubicBezTo>
                  <a:cubicBezTo>
                    <a:pt x="11531" y="19568"/>
                    <a:pt x="11480" y="19535"/>
                    <a:pt x="11473" y="19469"/>
                  </a:cubicBezTo>
                  <a:cubicBezTo>
                    <a:pt x="11327" y="17914"/>
                    <a:pt x="11432" y="16172"/>
                    <a:pt x="11826" y="14523"/>
                  </a:cubicBezTo>
                  <a:cubicBezTo>
                    <a:pt x="12118" y="13292"/>
                    <a:pt x="12535" y="12269"/>
                    <a:pt x="13020" y="11511"/>
                  </a:cubicBezTo>
                  <a:cubicBezTo>
                    <a:pt x="13067" y="11440"/>
                    <a:pt x="13016" y="11319"/>
                    <a:pt x="12959" y="11357"/>
                  </a:cubicBezTo>
                  <a:cubicBezTo>
                    <a:pt x="12423" y="11720"/>
                    <a:pt x="11890" y="12050"/>
                    <a:pt x="11371" y="12346"/>
                  </a:cubicBezTo>
                  <a:cubicBezTo>
                    <a:pt x="11348" y="12357"/>
                    <a:pt x="11334" y="12396"/>
                    <a:pt x="11334" y="12434"/>
                  </a:cubicBezTo>
                  <a:cubicBezTo>
                    <a:pt x="11365" y="14034"/>
                    <a:pt x="11107" y="15836"/>
                    <a:pt x="10537" y="17557"/>
                  </a:cubicBezTo>
                  <a:cubicBezTo>
                    <a:pt x="9954" y="19327"/>
                    <a:pt x="9140" y="20701"/>
                    <a:pt x="8272" y="21542"/>
                  </a:cubicBezTo>
                  <a:lnTo>
                    <a:pt x="8268" y="21547"/>
                  </a:lnTo>
                  <a:cubicBezTo>
                    <a:pt x="8268" y="21547"/>
                    <a:pt x="8268" y="21542"/>
                    <a:pt x="8272" y="21542"/>
                  </a:cubicBezTo>
                  <a:cubicBezTo>
                    <a:pt x="8268" y="21547"/>
                    <a:pt x="8265" y="21547"/>
                    <a:pt x="8262" y="21553"/>
                  </a:cubicBezTo>
                  <a:lnTo>
                    <a:pt x="8255" y="21591"/>
                  </a:lnTo>
                  <a:cubicBezTo>
                    <a:pt x="8255" y="21580"/>
                    <a:pt x="8255" y="21569"/>
                    <a:pt x="8258" y="21558"/>
                  </a:cubicBezTo>
                  <a:cubicBezTo>
                    <a:pt x="8248" y="21569"/>
                    <a:pt x="8241" y="21575"/>
                    <a:pt x="8231" y="21586"/>
                  </a:cubicBezTo>
                  <a:cubicBezTo>
                    <a:pt x="8231" y="21564"/>
                    <a:pt x="8231" y="21542"/>
                    <a:pt x="8231" y="21520"/>
                  </a:cubicBezTo>
                  <a:cubicBezTo>
                    <a:pt x="8231" y="21520"/>
                    <a:pt x="8231" y="21520"/>
                    <a:pt x="8228" y="21525"/>
                  </a:cubicBezTo>
                  <a:lnTo>
                    <a:pt x="8231" y="21520"/>
                  </a:lnTo>
                  <a:cubicBezTo>
                    <a:pt x="8180" y="19882"/>
                    <a:pt x="8434" y="18013"/>
                    <a:pt x="9021" y="16238"/>
                  </a:cubicBezTo>
                  <a:cubicBezTo>
                    <a:pt x="9476" y="14864"/>
                    <a:pt x="10066" y="13731"/>
                    <a:pt x="10710" y="12896"/>
                  </a:cubicBezTo>
                  <a:cubicBezTo>
                    <a:pt x="10761" y="12830"/>
                    <a:pt x="10717" y="12704"/>
                    <a:pt x="10656" y="12737"/>
                  </a:cubicBezTo>
                  <a:cubicBezTo>
                    <a:pt x="10005" y="13072"/>
                    <a:pt x="9384" y="13347"/>
                    <a:pt x="8814" y="13550"/>
                  </a:cubicBezTo>
                  <a:cubicBezTo>
                    <a:pt x="8794" y="13556"/>
                    <a:pt x="8777" y="13583"/>
                    <a:pt x="8770" y="13616"/>
                  </a:cubicBezTo>
                  <a:cubicBezTo>
                    <a:pt x="8506" y="15171"/>
                    <a:pt x="7926" y="16782"/>
                    <a:pt x="7058" y="18161"/>
                  </a:cubicBezTo>
                  <a:cubicBezTo>
                    <a:pt x="6186" y="19546"/>
                    <a:pt x="5172" y="20459"/>
                    <a:pt x="4202" y="20849"/>
                  </a:cubicBezTo>
                  <a:cubicBezTo>
                    <a:pt x="4161" y="20866"/>
                    <a:pt x="4121" y="20805"/>
                    <a:pt x="4134" y="20734"/>
                  </a:cubicBezTo>
                  <a:cubicBezTo>
                    <a:pt x="4395" y="19173"/>
                    <a:pt x="4979" y="17551"/>
                    <a:pt x="5854" y="16166"/>
                  </a:cubicBezTo>
                  <a:cubicBezTo>
                    <a:pt x="6437" y="15243"/>
                    <a:pt x="7085" y="14528"/>
                    <a:pt x="7736" y="14039"/>
                  </a:cubicBezTo>
                  <a:cubicBezTo>
                    <a:pt x="7797" y="13995"/>
                    <a:pt x="7770" y="13852"/>
                    <a:pt x="7705" y="13863"/>
                  </a:cubicBezTo>
                  <a:cubicBezTo>
                    <a:pt x="7332" y="13935"/>
                    <a:pt x="6993" y="13962"/>
                    <a:pt x="6705" y="13935"/>
                  </a:cubicBezTo>
                  <a:cubicBezTo>
                    <a:pt x="6695" y="13935"/>
                    <a:pt x="6681" y="13940"/>
                    <a:pt x="6674" y="13946"/>
                  </a:cubicBezTo>
                  <a:cubicBezTo>
                    <a:pt x="5803" y="14803"/>
                    <a:pt x="4677" y="15347"/>
                    <a:pt x="3439" y="15408"/>
                  </a:cubicBezTo>
                  <a:cubicBezTo>
                    <a:pt x="2147" y="15468"/>
                    <a:pt x="960" y="14996"/>
                    <a:pt x="41" y="14160"/>
                  </a:cubicBezTo>
                  <a:cubicBezTo>
                    <a:pt x="34" y="14166"/>
                    <a:pt x="27" y="14166"/>
                    <a:pt x="24" y="14171"/>
                  </a:cubicBezTo>
                  <a:lnTo>
                    <a:pt x="41" y="14160"/>
                  </a:lnTo>
                  <a:cubicBezTo>
                    <a:pt x="27" y="14149"/>
                    <a:pt x="14" y="14133"/>
                    <a:pt x="0" y="14122"/>
                  </a:cubicBezTo>
                  <a:cubicBezTo>
                    <a:pt x="892" y="13176"/>
                    <a:pt x="2079" y="12566"/>
                    <a:pt x="3388" y="12500"/>
                  </a:cubicBezTo>
                  <a:cubicBezTo>
                    <a:pt x="4650" y="12440"/>
                    <a:pt x="5816" y="12891"/>
                    <a:pt x="6729" y="13693"/>
                  </a:cubicBezTo>
                  <a:cubicBezTo>
                    <a:pt x="6735" y="13698"/>
                    <a:pt x="6746" y="13704"/>
                    <a:pt x="6752" y="13704"/>
                  </a:cubicBezTo>
                  <a:cubicBezTo>
                    <a:pt x="7251" y="13742"/>
                    <a:pt x="7888" y="13627"/>
                    <a:pt x="8618" y="13385"/>
                  </a:cubicBezTo>
                  <a:cubicBezTo>
                    <a:pt x="8682" y="13363"/>
                    <a:pt x="8679" y="13215"/>
                    <a:pt x="8611" y="13198"/>
                  </a:cubicBezTo>
                  <a:cubicBezTo>
                    <a:pt x="7739" y="13039"/>
                    <a:pt x="6810" y="12528"/>
                    <a:pt x="5932" y="11648"/>
                  </a:cubicBezTo>
                  <a:cubicBezTo>
                    <a:pt x="5023" y="10742"/>
                    <a:pt x="4304" y="9576"/>
                    <a:pt x="3826" y="8340"/>
                  </a:cubicBezTo>
                  <a:cubicBezTo>
                    <a:pt x="3826" y="8334"/>
                    <a:pt x="3822" y="8334"/>
                    <a:pt x="3822" y="8329"/>
                  </a:cubicBezTo>
                  <a:cubicBezTo>
                    <a:pt x="3744" y="8175"/>
                    <a:pt x="3673" y="8015"/>
                    <a:pt x="3622" y="7840"/>
                  </a:cubicBezTo>
                  <a:lnTo>
                    <a:pt x="3673" y="7916"/>
                  </a:lnTo>
                  <a:cubicBezTo>
                    <a:pt x="3646" y="7834"/>
                    <a:pt x="3619" y="7757"/>
                    <a:pt x="3595" y="7675"/>
                  </a:cubicBezTo>
                  <a:lnTo>
                    <a:pt x="3588" y="7669"/>
                  </a:lnTo>
                  <a:cubicBezTo>
                    <a:pt x="3592" y="7669"/>
                    <a:pt x="3595" y="7675"/>
                    <a:pt x="3598" y="7675"/>
                  </a:cubicBezTo>
                  <a:cubicBezTo>
                    <a:pt x="4623" y="7680"/>
                    <a:pt x="5769" y="8208"/>
                    <a:pt x="6841" y="9280"/>
                  </a:cubicBezTo>
                  <a:cubicBezTo>
                    <a:pt x="7882" y="10318"/>
                    <a:pt x="8672" y="11698"/>
                    <a:pt x="9140" y="13132"/>
                  </a:cubicBezTo>
                  <a:cubicBezTo>
                    <a:pt x="9153" y="13171"/>
                    <a:pt x="9177" y="13187"/>
                    <a:pt x="9204" y="13182"/>
                  </a:cubicBezTo>
                  <a:cubicBezTo>
                    <a:pt x="9710" y="12984"/>
                    <a:pt x="10246" y="12731"/>
                    <a:pt x="10802" y="12434"/>
                  </a:cubicBezTo>
                  <a:cubicBezTo>
                    <a:pt x="10856" y="12407"/>
                    <a:pt x="10853" y="12275"/>
                    <a:pt x="10798" y="12253"/>
                  </a:cubicBezTo>
                  <a:cubicBezTo>
                    <a:pt x="9933" y="11918"/>
                    <a:pt x="9031" y="11198"/>
                    <a:pt x="8217" y="10120"/>
                  </a:cubicBezTo>
                  <a:cubicBezTo>
                    <a:pt x="7285" y="8884"/>
                    <a:pt x="6620" y="7372"/>
                    <a:pt x="6271" y="5872"/>
                  </a:cubicBezTo>
                  <a:cubicBezTo>
                    <a:pt x="6267" y="5850"/>
                    <a:pt x="6257" y="5833"/>
                    <a:pt x="6247" y="5822"/>
                  </a:cubicBezTo>
                  <a:lnTo>
                    <a:pt x="6227" y="5806"/>
                  </a:lnTo>
                  <a:cubicBezTo>
                    <a:pt x="6237" y="5811"/>
                    <a:pt x="6247" y="5817"/>
                    <a:pt x="6257" y="5817"/>
                  </a:cubicBezTo>
                  <a:cubicBezTo>
                    <a:pt x="6257" y="5817"/>
                    <a:pt x="6257" y="5817"/>
                    <a:pt x="6257" y="5817"/>
                  </a:cubicBezTo>
                  <a:cubicBezTo>
                    <a:pt x="6240" y="5751"/>
                    <a:pt x="6278" y="5680"/>
                    <a:pt x="6322" y="5691"/>
                  </a:cubicBezTo>
                  <a:cubicBezTo>
                    <a:pt x="7309" y="5943"/>
                    <a:pt x="8367" y="6702"/>
                    <a:pt x="9309" y="7955"/>
                  </a:cubicBezTo>
                  <a:cubicBezTo>
                    <a:pt x="10222" y="9164"/>
                    <a:pt x="10876" y="10632"/>
                    <a:pt x="11232" y="12099"/>
                  </a:cubicBezTo>
                  <a:cubicBezTo>
                    <a:pt x="11243" y="12149"/>
                    <a:pt x="11276" y="12171"/>
                    <a:pt x="11304" y="12154"/>
                  </a:cubicBezTo>
                  <a:cubicBezTo>
                    <a:pt x="11917" y="11808"/>
                    <a:pt x="12548" y="11407"/>
                    <a:pt x="13182" y="10967"/>
                  </a:cubicBezTo>
                  <a:cubicBezTo>
                    <a:pt x="13233" y="10934"/>
                    <a:pt x="13227" y="10813"/>
                    <a:pt x="13176" y="10791"/>
                  </a:cubicBezTo>
                  <a:cubicBezTo>
                    <a:pt x="12375" y="10439"/>
                    <a:pt x="11514" y="9708"/>
                    <a:pt x="10707" y="8620"/>
                  </a:cubicBezTo>
                  <a:cubicBezTo>
                    <a:pt x="9791" y="7383"/>
                    <a:pt x="9096" y="5899"/>
                    <a:pt x="8685" y="4432"/>
                  </a:cubicBezTo>
                  <a:cubicBezTo>
                    <a:pt x="8665" y="4361"/>
                    <a:pt x="8702" y="4289"/>
                    <a:pt x="8750" y="4300"/>
                  </a:cubicBezTo>
                  <a:cubicBezTo>
                    <a:pt x="9635" y="4586"/>
                    <a:pt x="10615" y="5361"/>
                    <a:pt x="11531" y="6592"/>
                  </a:cubicBezTo>
                  <a:cubicBezTo>
                    <a:pt x="12419" y="7785"/>
                    <a:pt x="13098" y="9219"/>
                    <a:pt x="13511" y="10637"/>
                  </a:cubicBezTo>
                  <a:cubicBezTo>
                    <a:pt x="13525" y="10681"/>
                    <a:pt x="13559" y="10703"/>
                    <a:pt x="13586" y="10681"/>
                  </a:cubicBezTo>
                  <a:cubicBezTo>
                    <a:pt x="13973" y="10401"/>
                    <a:pt x="14359" y="10104"/>
                    <a:pt x="14739" y="9796"/>
                  </a:cubicBezTo>
                  <a:cubicBezTo>
                    <a:pt x="15071" y="9527"/>
                    <a:pt x="15397" y="9252"/>
                    <a:pt x="15712" y="8966"/>
                  </a:cubicBezTo>
                  <a:cubicBezTo>
                    <a:pt x="15760" y="8922"/>
                    <a:pt x="15746" y="8801"/>
                    <a:pt x="15692" y="8790"/>
                  </a:cubicBezTo>
                  <a:cubicBezTo>
                    <a:pt x="14851" y="8615"/>
                    <a:pt x="13915" y="8048"/>
                    <a:pt x="13006" y="7092"/>
                  </a:cubicBezTo>
                  <a:cubicBezTo>
                    <a:pt x="12006" y="6042"/>
                    <a:pt x="11205" y="4701"/>
                    <a:pt x="10690" y="3327"/>
                  </a:cubicBezTo>
                  <a:cubicBezTo>
                    <a:pt x="10666" y="3261"/>
                    <a:pt x="10697" y="3179"/>
                    <a:pt x="10744" y="3184"/>
                  </a:cubicBezTo>
                  <a:cubicBezTo>
                    <a:pt x="11643" y="3300"/>
                    <a:pt x="12674" y="3877"/>
                    <a:pt x="13671" y="4921"/>
                  </a:cubicBezTo>
                  <a:cubicBezTo>
                    <a:pt x="14658" y="5954"/>
                    <a:pt x="15451" y="7273"/>
                    <a:pt x="15963" y="8631"/>
                  </a:cubicBezTo>
                  <a:cubicBezTo>
                    <a:pt x="15980" y="8675"/>
                    <a:pt x="16014" y="8686"/>
                    <a:pt x="16041" y="8664"/>
                  </a:cubicBezTo>
                  <a:cubicBezTo>
                    <a:pt x="16041" y="8664"/>
                    <a:pt x="16045" y="8664"/>
                    <a:pt x="16045" y="8659"/>
                  </a:cubicBezTo>
                  <a:cubicBezTo>
                    <a:pt x="16045" y="8659"/>
                    <a:pt x="16045" y="8659"/>
                    <a:pt x="16045" y="8659"/>
                  </a:cubicBezTo>
                  <a:cubicBezTo>
                    <a:pt x="16045" y="8659"/>
                    <a:pt x="16045" y="8659"/>
                    <a:pt x="16045" y="8659"/>
                  </a:cubicBezTo>
                  <a:cubicBezTo>
                    <a:pt x="17205" y="7587"/>
                    <a:pt x="18232" y="6444"/>
                    <a:pt x="19063" y="5295"/>
                  </a:cubicBezTo>
                  <a:cubicBezTo>
                    <a:pt x="20342" y="3520"/>
                    <a:pt x="21146" y="1766"/>
                    <a:pt x="21451" y="68"/>
                  </a:cubicBezTo>
                  <a:cubicBezTo>
                    <a:pt x="21461" y="18"/>
                    <a:pt x="21491" y="-9"/>
                    <a:pt x="21522" y="2"/>
                  </a:cubicBezTo>
                  <a:lnTo>
                    <a:pt x="21549" y="13"/>
                  </a:lnTo>
                  <a:cubicBezTo>
                    <a:pt x="21580" y="29"/>
                    <a:pt x="21600" y="79"/>
                    <a:pt x="21590" y="128"/>
                  </a:cubicBezTo>
                  <a:cubicBezTo>
                    <a:pt x="21278" y="1865"/>
                    <a:pt x="20460" y="3662"/>
                    <a:pt x="19158" y="5465"/>
                  </a:cubicBezTo>
                  <a:cubicBezTo>
                    <a:pt x="18324" y="6619"/>
                    <a:pt x="17293" y="7768"/>
                    <a:pt x="16126" y="8845"/>
                  </a:cubicBezTo>
                  <a:cubicBezTo>
                    <a:pt x="16102" y="8867"/>
                    <a:pt x="16092" y="8911"/>
                    <a:pt x="16099" y="8950"/>
                  </a:cubicBezTo>
                  <a:cubicBezTo>
                    <a:pt x="16316" y="10428"/>
                    <a:pt x="16330" y="12121"/>
                    <a:pt x="16069" y="13775"/>
                  </a:cubicBezTo>
                  <a:close/>
                </a:path>
              </a:pathLst>
            </a:custGeom>
            <a:solidFill>
              <a:srgbClr val="F6AB96"/>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130838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19" name="Shape">
            <a:extLst>
              <a:ext uri="{FF2B5EF4-FFF2-40B4-BE49-F238E27FC236}">
                <a16:creationId xmlns:a16="http://schemas.microsoft.com/office/drawing/2014/main" id="{C7231248-2388-DB03-5823-93533613707D}"/>
              </a:ext>
            </a:extLst>
          </p:cNvPr>
          <p:cNvSpPr/>
          <p:nvPr userDrawn="1"/>
        </p:nvSpPr>
        <p:spPr>
          <a:xfrm>
            <a:off x="253753" y="260906"/>
            <a:ext cx="11684494" cy="6380031"/>
          </a:xfrm>
          <a:custGeom>
            <a:avLst/>
            <a:gdLst/>
            <a:ahLst/>
            <a:cxnLst>
              <a:cxn ang="0">
                <a:pos x="wd2" y="hd2"/>
              </a:cxn>
              <a:cxn ang="5400000">
                <a:pos x="wd2" y="hd2"/>
              </a:cxn>
              <a:cxn ang="10800000">
                <a:pos x="wd2" y="hd2"/>
              </a:cxn>
              <a:cxn ang="16200000">
                <a:pos x="wd2" y="hd2"/>
              </a:cxn>
            </a:cxnLst>
            <a:rect l="0" t="0" r="r" b="b"/>
            <a:pathLst>
              <a:path w="21600" h="21600" extrusionOk="0">
                <a:moveTo>
                  <a:pt x="20250" y="21600"/>
                </a:moveTo>
                <a:lnTo>
                  <a:pt x="1350" y="21600"/>
                </a:lnTo>
                <a:cubicBezTo>
                  <a:pt x="605" y="21600"/>
                  <a:pt x="0" y="20493"/>
                  <a:pt x="0" y="19127"/>
                </a:cubicBezTo>
                <a:lnTo>
                  <a:pt x="0" y="2473"/>
                </a:lnTo>
                <a:cubicBezTo>
                  <a:pt x="0" y="1107"/>
                  <a:pt x="605" y="0"/>
                  <a:pt x="1350" y="0"/>
                </a:cubicBezTo>
                <a:lnTo>
                  <a:pt x="20250" y="0"/>
                </a:lnTo>
                <a:cubicBezTo>
                  <a:pt x="20995" y="0"/>
                  <a:pt x="21600" y="1107"/>
                  <a:pt x="21600" y="2473"/>
                </a:cubicBezTo>
                <a:lnTo>
                  <a:pt x="21600" y="19127"/>
                </a:lnTo>
                <a:cubicBezTo>
                  <a:pt x="21600" y="20493"/>
                  <a:pt x="20995" y="21600"/>
                  <a:pt x="20250" y="21600"/>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p:ph type="title"/>
          </p:nvPr>
        </p:nvSpPr>
        <p:spPr>
          <a:xfrm>
            <a:off x="4344866" y="1709738"/>
            <a:ext cx="5683805" cy="2852737"/>
          </a:xfrm>
        </p:spPr>
        <p:txBody>
          <a:bodyPr anchor="b"/>
          <a:lstStyle>
            <a:lvl1pPr>
              <a:defRPr sz="60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9DA8F992-7750-4566-AB4F-B2E8F3794CA3}"/>
              </a:ext>
            </a:extLst>
          </p:cNvPr>
          <p:cNvSpPr>
            <a:spLocks noGrp="1"/>
          </p:cNvSpPr>
          <p:nvPr>
            <p:ph type="body" idx="1"/>
          </p:nvPr>
        </p:nvSpPr>
        <p:spPr>
          <a:xfrm>
            <a:off x="4344866" y="4589463"/>
            <a:ext cx="5683805"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0FEC4993-EF72-4ADC-8D11-1EB7C9409528}"/>
              </a:ext>
            </a:extLst>
          </p:cNvPr>
          <p:cNvSpPr>
            <a:spLocks noGrp="1"/>
          </p:cNvSpPr>
          <p:nvPr>
            <p:ph type="dt" sz="half" idx="10"/>
          </p:nvPr>
        </p:nvSpPr>
        <p:spPr>
          <a:xfrm>
            <a:off x="838200" y="6275812"/>
            <a:ext cx="2743200" cy="365125"/>
          </a:xfrm>
        </p:spPr>
        <p:txBody>
          <a:bodyPr/>
          <a:lstStyle/>
          <a:p>
            <a:r>
              <a:rPr lang="en-US" dirty="0"/>
              <a:t>Date</a:t>
            </a:r>
          </a:p>
        </p:txBody>
      </p:sp>
      <p:sp>
        <p:nvSpPr>
          <p:cNvPr id="11" name="Footer Placeholder 4">
            <a:extLst>
              <a:ext uri="{FF2B5EF4-FFF2-40B4-BE49-F238E27FC236}">
                <a16:creationId xmlns:a16="http://schemas.microsoft.com/office/drawing/2014/main" id="{B145FAD1-5607-4570-9675-FE264814964D}"/>
              </a:ext>
            </a:extLst>
          </p:cNvPr>
          <p:cNvSpPr>
            <a:spLocks noGrp="1"/>
          </p:cNvSpPr>
          <p:nvPr>
            <p:ph type="ftr" sz="quarter" idx="11"/>
          </p:nvPr>
        </p:nvSpPr>
        <p:spPr>
          <a:xfrm>
            <a:off x="4038600" y="6275812"/>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265FB8DD-A34F-4C06-9929-1E68FACD4D00}"/>
              </a:ext>
            </a:extLst>
          </p:cNvPr>
          <p:cNvSpPr>
            <a:spLocks noGrp="1"/>
          </p:cNvSpPr>
          <p:nvPr>
            <p:ph type="sldNum" sz="quarter" idx="12"/>
          </p:nvPr>
        </p:nvSpPr>
        <p:spPr>
          <a:xfrm>
            <a:off x="8610600" y="6275812"/>
            <a:ext cx="2743200" cy="365125"/>
          </a:xfrm>
        </p:spPr>
        <p:txBody>
          <a:bodyPr/>
          <a:lstStyle/>
          <a:p>
            <a:fld id="{672B7600-67E3-4D97-B453-880E2742B982}" type="slidenum">
              <a:rPr lang="en-US" smtClean="0"/>
              <a:pPr/>
              <a:t>‹#›</a:t>
            </a:fld>
            <a:endParaRPr lang="en-US"/>
          </a:p>
        </p:txBody>
      </p:sp>
      <p:sp>
        <p:nvSpPr>
          <p:cNvPr id="15" name="Picture Placeholder 15">
            <a:extLst>
              <a:ext uri="{FF2B5EF4-FFF2-40B4-BE49-F238E27FC236}">
                <a16:creationId xmlns:a16="http://schemas.microsoft.com/office/drawing/2014/main" id="{33CC49E4-6647-47F5-895A-9CFC416CE1C4}"/>
              </a:ext>
            </a:extLst>
          </p:cNvPr>
          <p:cNvSpPr>
            <a:spLocks noGrp="1"/>
          </p:cNvSpPr>
          <p:nvPr>
            <p:ph type="pic" sz="quarter" idx="13"/>
          </p:nvPr>
        </p:nvSpPr>
        <p:spPr>
          <a:xfrm>
            <a:off x="10254175" y="652440"/>
            <a:ext cx="1333500" cy="1333500"/>
          </a:xfrm>
          <a:prstGeom prst="ellipse">
            <a:avLst/>
          </a:prstGeom>
          <a:solidFill>
            <a:schemeClr val="accent1"/>
          </a:solidFill>
        </p:spPr>
        <p:txBody>
          <a:bodyPr>
            <a:normAutofit/>
          </a:bodyPr>
          <a:lstStyle>
            <a:lvl1pPr>
              <a:defRPr sz="1400"/>
            </a:lvl1pPr>
          </a:lstStyle>
          <a:p>
            <a:r>
              <a:rPr lang="en-US"/>
              <a:t>Click icon to add picture</a:t>
            </a:r>
          </a:p>
        </p:txBody>
      </p:sp>
      <p:sp>
        <p:nvSpPr>
          <p:cNvPr id="16" name="Text Placeholder 17">
            <a:extLst>
              <a:ext uri="{FF2B5EF4-FFF2-40B4-BE49-F238E27FC236}">
                <a16:creationId xmlns:a16="http://schemas.microsoft.com/office/drawing/2014/main" id="{A537F86F-E8D6-44FF-939F-7EB5A46935EE}"/>
              </a:ext>
            </a:extLst>
          </p:cNvPr>
          <p:cNvSpPr>
            <a:spLocks noGrp="1"/>
          </p:cNvSpPr>
          <p:nvPr>
            <p:ph type="body" sz="quarter" idx="14" hasCustomPrompt="1"/>
          </p:nvPr>
        </p:nvSpPr>
        <p:spPr>
          <a:xfrm>
            <a:off x="10070025" y="2050104"/>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p:ph type="body" sz="quarter" idx="15" hasCustomPrompt="1"/>
          </p:nvPr>
        </p:nvSpPr>
        <p:spPr>
          <a:xfrm>
            <a:off x="10070025" y="2277437"/>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p:ph type="body" sz="quarter" idx="16" hasCustomPrompt="1"/>
          </p:nvPr>
        </p:nvSpPr>
        <p:spPr>
          <a:xfrm>
            <a:off x="10070025" y="2504770"/>
            <a:ext cx="1701800" cy="228600"/>
          </a:xfrm>
          <a:noFill/>
        </p:spPr>
        <p:txBody>
          <a:bodyPr anchor="ctr">
            <a:noAutofit/>
          </a:bodyPr>
          <a:lstStyle>
            <a:lvl1pPr marL="0" indent="0" algn="ct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grpSp>
        <p:nvGrpSpPr>
          <p:cNvPr id="20" name="Group 19">
            <a:extLst>
              <a:ext uri="{FF2B5EF4-FFF2-40B4-BE49-F238E27FC236}">
                <a16:creationId xmlns:a16="http://schemas.microsoft.com/office/drawing/2014/main" id="{65528FF0-DDB8-689B-DEF0-3ABEBEF5C53D}"/>
              </a:ext>
            </a:extLst>
          </p:cNvPr>
          <p:cNvGrpSpPr/>
          <p:nvPr userDrawn="1"/>
        </p:nvGrpSpPr>
        <p:grpSpPr>
          <a:xfrm>
            <a:off x="655873" y="2581696"/>
            <a:ext cx="3647639" cy="4304969"/>
            <a:chOff x="68808600" y="149821899"/>
            <a:chExt cx="4858293" cy="5733791"/>
          </a:xfrm>
        </p:grpSpPr>
        <p:sp>
          <p:nvSpPr>
            <p:cNvPr id="21" name="Shape">
              <a:extLst>
                <a:ext uri="{FF2B5EF4-FFF2-40B4-BE49-F238E27FC236}">
                  <a16:creationId xmlns:a16="http://schemas.microsoft.com/office/drawing/2014/main" id="{FE0DA17A-8FD9-C2AE-F107-14D86481CC45}"/>
                </a:ext>
              </a:extLst>
            </p:cNvPr>
            <p:cNvSpPr/>
            <p:nvPr/>
          </p:nvSpPr>
          <p:spPr>
            <a:xfrm>
              <a:off x="68808600" y="151180800"/>
              <a:ext cx="3082389" cy="4258308"/>
            </a:xfrm>
            <a:custGeom>
              <a:avLst/>
              <a:gdLst/>
              <a:ahLst/>
              <a:cxnLst>
                <a:cxn ang="0">
                  <a:pos x="wd2" y="hd2"/>
                </a:cxn>
                <a:cxn ang="5400000">
                  <a:pos x="wd2" y="hd2"/>
                </a:cxn>
                <a:cxn ang="10800000">
                  <a:pos x="wd2" y="hd2"/>
                </a:cxn>
                <a:cxn ang="16200000">
                  <a:pos x="wd2" y="hd2"/>
                </a:cxn>
              </a:cxnLst>
              <a:rect l="0" t="0" r="r" b="b"/>
              <a:pathLst>
                <a:path w="21503" h="21587" extrusionOk="0">
                  <a:moveTo>
                    <a:pt x="16904" y="21587"/>
                  </a:moveTo>
                  <a:cubicBezTo>
                    <a:pt x="16674" y="21375"/>
                    <a:pt x="16444" y="21149"/>
                    <a:pt x="16213" y="20930"/>
                  </a:cubicBezTo>
                  <a:cubicBezTo>
                    <a:pt x="16213" y="20930"/>
                    <a:pt x="16213" y="20930"/>
                    <a:pt x="16213" y="20930"/>
                  </a:cubicBezTo>
                  <a:cubicBezTo>
                    <a:pt x="14574" y="21407"/>
                    <a:pt x="12634" y="21600"/>
                    <a:pt x="10676" y="21413"/>
                  </a:cubicBezTo>
                  <a:cubicBezTo>
                    <a:pt x="8612" y="21220"/>
                    <a:pt x="6893" y="20634"/>
                    <a:pt x="5732" y="19836"/>
                  </a:cubicBezTo>
                  <a:cubicBezTo>
                    <a:pt x="5732" y="19836"/>
                    <a:pt x="5732" y="19836"/>
                    <a:pt x="5732" y="19836"/>
                  </a:cubicBezTo>
                  <a:cubicBezTo>
                    <a:pt x="7425" y="19308"/>
                    <a:pt x="9462" y="19083"/>
                    <a:pt x="11527" y="19282"/>
                  </a:cubicBezTo>
                  <a:cubicBezTo>
                    <a:pt x="13166" y="19437"/>
                    <a:pt x="14583" y="19836"/>
                    <a:pt x="15682" y="20396"/>
                  </a:cubicBezTo>
                  <a:cubicBezTo>
                    <a:pt x="15682" y="20396"/>
                    <a:pt x="15682" y="20396"/>
                    <a:pt x="15682" y="20396"/>
                  </a:cubicBezTo>
                  <a:cubicBezTo>
                    <a:pt x="15345" y="20048"/>
                    <a:pt x="15008" y="19694"/>
                    <a:pt x="14681" y="19334"/>
                  </a:cubicBezTo>
                  <a:cubicBezTo>
                    <a:pt x="14238" y="18844"/>
                    <a:pt x="13812" y="18349"/>
                    <a:pt x="13405" y="17853"/>
                  </a:cubicBezTo>
                  <a:cubicBezTo>
                    <a:pt x="13405" y="17853"/>
                    <a:pt x="13405" y="17853"/>
                    <a:pt x="13405" y="17853"/>
                  </a:cubicBezTo>
                  <a:cubicBezTo>
                    <a:pt x="11677" y="18201"/>
                    <a:pt x="9675" y="18233"/>
                    <a:pt x="7717" y="17872"/>
                  </a:cubicBezTo>
                  <a:cubicBezTo>
                    <a:pt x="5706" y="17499"/>
                    <a:pt x="4093" y="16771"/>
                    <a:pt x="3066" y="15876"/>
                  </a:cubicBezTo>
                  <a:cubicBezTo>
                    <a:pt x="3066" y="15876"/>
                    <a:pt x="3066" y="15876"/>
                    <a:pt x="3066" y="15876"/>
                  </a:cubicBezTo>
                  <a:cubicBezTo>
                    <a:pt x="4829" y="15497"/>
                    <a:pt x="6893" y="15452"/>
                    <a:pt x="8904" y="15825"/>
                  </a:cubicBezTo>
                  <a:cubicBezTo>
                    <a:pt x="10614" y="16140"/>
                    <a:pt x="12032" y="16713"/>
                    <a:pt x="13050" y="17422"/>
                  </a:cubicBezTo>
                  <a:cubicBezTo>
                    <a:pt x="13050" y="17422"/>
                    <a:pt x="13050" y="17422"/>
                    <a:pt x="13050" y="17422"/>
                  </a:cubicBezTo>
                  <a:cubicBezTo>
                    <a:pt x="12386" y="16591"/>
                    <a:pt x="11775" y="15761"/>
                    <a:pt x="11225" y="14949"/>
                  </a:cubicBezTo>
                  <a:cubicBezTo>
                    <a:pt x="11225" y="14949"/>
                    <a:pt x="11225" y="14949"/>
                    <a:pt x="11225" y="14949"/>
                  </a:cubicBezTo>
                  <a:cubicBezTo>
                    <a:pt x="9400" y="15162"/>
                    <a:pt x="7274" y="14994"/>
                    <a:pt x="5174" y="14402"/>
                  </a:cubicBezTo>
                  <a:cubicBezTo>
                    <a:pt x="3004" y="13784"/>
                    <a:pt x="1249" y="12818"/>
                    <a:pt x="106" y="11717"/>
                  </a:cubicBezTo>
                  <a:cubicBezTo>
                    <a:pt x="106" y="11717"/>
                    <a:pt x="106" y="11717"/>
                    <a:pt x="106" y="11717"/>
                  </a:cubicBezTo>
                  <a:cubicBezTo>
                    <a:pt x="1967" y="11473"/>
                    <a:pt x="4164" y="11627"/>
                    <a:pt x="6335" y="12245"/>
                  </a:cubicBezTo>
                  <a:cubicBezTo>
                    <a:pt x="8222" y="12780"/>
                    <a:pt x="9799" y="13584"/>
                    <a:pt x="10933" y="14512"/>
                  </a:cubicBezTo>
                  <a:cubicBezTo>
                    <a:pt x="10933" y="14512"/>
                    <a:pt x="10933" y="14512"/>
                    <a:pt x="10933" y="14512"/>
                  </a:cubicBezTo>
                  <a:cubicBezTo>
                    <a:pt x="10277" y="13507"/>
                    <a:pt x="9737" y="12548"/>
                    <a:pt x="9320" y="11666"/>
                  </a:cubicBezTo>
                  <a:cubicBezTo>
                    <a:pt x="9320" y="11666"/>
                    <a:pt x="9320" y="11666"/>
                    <a:pt x="9320" y="11666"/>
                  </a:cubicBezTo>
                  <a:cubicBezTo>
                    <a:pt x="7478" y="11473"/>
                    <a:pt x="5502" y="10855"/>
                    <a:pt x="3730" y="9818"/>
                  </a:cubicBezTo>
                  <a:cubicBezTo>
                    <a:pt x="1914" y="8756"/>
                    <a:pt x="638" y="7449"/>
                    <a:pt x="0" y="6155"/>
                  </a:cubicBezTo>
                  <a:cubicBezTo>
                    <a:pt x="0" y="6155"/>
                    <a:pt x="0" y="6155"/>
                    <a:pt x="0" y="6155"/>
                  </a:cubicBezTo>
                  <a:cubicBezTo>
                    <a:pt x="1878" y="6329"/>
                    <a:pt x="3907" y="6953"/>
                    <a:pt x="5723" y="8015"/>
                  </a:cubicBezTo>
                  <a:cubicBezTo>
                    <a:pt x="7150" y="8846"/>
                    <a:pt x="8240" y="9831"/>
                    <a:pt x="8957" y="10842"/>
                  </a:cubicBezTo>
                  <a:cubicBezTo>
                    <a:pt x="8957" y="10842"/>
                    <a:pt x="8957" y="10842"/>
                    <a:pt x="8957" y="10842"/>
                  </a:cubicBezTo>
                  <a:cubicBezTo>
                    <a:pt x="8665" y="10108"/>
                    <a:pt x="8488" y="9451"/>
                    <a:pt x="8443" y="8910"/>
                  </a:cubicBezTo>
                  <a:cubicBezTo>
                    <a:pt x="8443" y="8910"/>
                    <a:pt x="8443" y="8910"/>
                    <a:pt x="8443" y="8910"/>
                  </a:cubicBezTo>
                  <a:cubicBezTo>
                    <a:pt x="7274" y="7829"/>
                    <a:pt x="6397" y="6374"/>
                    <a:pt x="6060" y="4719"/>
                  </a:cubicBezTo>
                  <a:cubicBezTo>
                    <a:pt x="5697" y="2974"/>
                    <a:pt x="5989" y="1320"/>
                    <a:pt x="6760" y="0"/>
                  </a:cubicBezTo>
                  <a:cubicBezTo>
                    <a:pt x="6760" y="0"/>
                    <a:pt x="6760" y="0"/>
                    <a:pt x="6760" y="0"/>
                  </a:cubicBezTo>
                  <a:cubicBezTo>
                    <a:pt x="8027" y="1094"/>
                    <a:pt x="8975" y="2620"/>
                    <a:pt x="9338" y="4359"/>
                  </a:cubicBezTo>
                  <a:cubicBezTo>
                    <a:pt x="9684" y="6045"/>
                    <a:pt x="9427" y="7649"/>
                    <a:pt x="8709" y="8949"/>
                  </a:cubicBezTo>
                  <a:cubicBezTo>
                    <a:pt x="8709" y="8949"/>
                    <a:pt x="8709" y="8949"/>
                    <a:pt x="8709" y="8949"/>
                  </a:cubicBezTo>
                  <a:cubicBezTo>
                    <a:pt x="8789" y="9734"/>
                    <a:pt x="9143" y="10758"/>
                    <a:pt x="9719" y="11917"/>
                  </a:cubicBezTo>
                  <a:cubicBezTo>
                    <a:pt x="9719" y="11917"/>
                    <a:pt x="9719" y="11917"/>
                    <a:pt x="9719" y="11917"/>
                  </a:cubicBezTo>
                  <a:cubicBezTo>
                    <a:pt x="9577" y="10610"/>
                    <a:pt x="9932" y="9116"/>
                    <a:pt x="10853" y="7668"/>
                  </a:cubicBezTo>
                  <a:cubicBezTo>
                    <a:pt x="11828" y="6129"/>
                    <a:pt x="13272" y="4912"/>
                    <a:pt x="14849" y="4153"/>
                  </a:cubicBezTo>
                  <a:cubicBezTo>
                    <a:pt x="14849" y="4153"/>
                    <a:pt x="14849" y="4153"/>
                    <a:pt x="14849" y="4153"/>
                  </a:cubicBezTo>
                  <a:cubicBezTo>
                    <a:pt x="15070" y="5518"/>
                    <a:pt x="14725" y="7101"/>
                    <a:pt x="13741" y="8640"/>
                  </a:cubicBezTo>
                  <a:cubicBezTo>
                    <a:pt x="12776" y="10153"/>
                    <a:pt x="11367" y="11357"/>
                    <a:pt x="9817" y="12117"/>
                  </a:cubicBezTo>
                  <a:cubicBezTo>
                    <a:pt x="9817" y="12117"/>
                    <a:pt x="9817" y="12117"/>
                    <a:pt x="9817" y="12117"/>
                  </a:cubicBezTo>
                  <a:cubicBezTo>
                    <a:pt x="10198" y="12863"/>
                    <a:pt x="10667" y="13662"/>
                    <a:pt x="11208" y="14486"/>
                  </a:cubicBezTo>
                  <a:cubicBezTo>
                    <a:pt x="11208" y="14486"/>
                    <a:pt x="11208" y="14486"/>
                    <a:pt x="11208" y="14486"/>
                  </a:cubicBezTo>
                  <a:cubicBezTo>
                    <a:pt x="11340" y="13218"/>
                    <a:pt x="11970" y="11846"/>
                    <a:pt x="13095" y="10559"/>
                  </a:cubicBezTo>
                  <a:cubicBezTo>
                    <a:pt x="14344" y="9129"/>
                    <a:pt x="15992" y="8061"/>
                    <a:pt x="17693" y="7462"/>
                  </a:cubicBezTo>
                  <a:cubicBezTo>
                    <a:pt x="17693" y="7462"/>
                    <a:pt x="17693" y="7462"/>
                    <a:pt x="17693" y="7462"/>
                  </a:cubicBezTo>
                  <a:cubicBezTo>
                    <a:pt x="17666" y="8840"/>
                    <a:pt x="17028" y="10372"/>
                    <a:pt x="15779" y="11801"/>
                  </a:cubicBezTo>
                  <a:cubicBezTo>
                    <a:pt x="14583" y="13160"/>
                    <a:pt x="13033" y="14196"/>
                    <a:pt x="11420" y="14808"/>
                  </a:cubicBezTo>
                  <a:cubicBezTo>
                    <a:pt x="11420" y="14808"/>
                    <a:pt x="11420" y="14808"/>
                    <a:pt x="11420" y="14808"/>
                  </a:cubicBezTo>
                  <a:cubicBezTo>
                    <a:pt x="12005" y="15677"/>
                    <a:pt x="12661" y="16572"/>
                    <a:pt x="13378" y="17460"/>
                  </a:cubicBezTo>
                  <a:cubicBezTo>
                    <a:pt x="13378" y="17460"/>
                    <a:pt x="13378" y="17460"/>
                    <a:pt x="13378" y="17460"/>
                  </a:cubicBezTo>
                  <a:cubicBezTo>
                    <a:pt x="13555" y="16301"/>
                    <a:pt x="14211" y="14995"/>
                    <a:pt x="15336" y="13733"/>
                  </a:cubicBezTo>
                  <a:cubicBezTo>
                    <a:pt x="16577" y="12336"/>
                    <a:pt x="18180" y="11235"/>
                    <a:pt x="19810" y="10546"/>
                  </a:cubicBezTo>
                  <a:cubicBezTo>
                    <a:pt x="19810" y="10546"/>
                    <a:pt x="19810" y="10546"/>
                    <a:pt x="19810" y="10546"/>
                  </a:cubicBezTo>
                  <a:cubicBezTo>
                    <a:pt x="19722" y="11788"/>
                    <a:pt x="19057" y="13230"/>
                    <a:pt x="17817" y="14628"/>
                  </a:cubicBezTo>
                  <a:cubicBezTo>
                    <a:pt x="16639" y="15954"/>
                    <a:pt x="15132" y="17016"/>
                    <a:pt x="13582" y="17711"/>
                  </a:cubicBezTo>
                  <a:cubicBezTo>
                    <a:pt x="13582" y="17711"/>
                    <a:pt x="13582" y="17711"/>
                    <a:pt x="13582" y="17711"/>
                  </a:cubicBezTo>
                  <a:cubicBezTo>
                    <a:pt x="13998" y="18220"/>
                    <a:pt x="14441" y="18729"/>
                    <a:pt x="14893" y="19231"/>
                  </a:cubicBezTo>
                  <a:cubicBezTo>
                    <a:pt x="15336" y="19720"/>
                    <a:pt x="15788" y="20190"/>
                    <a:pt x="16240" y="20641"/>
                  </a:cubicBezTo>
                  <a:cubicBezTo>
                    <a:pt x="16240" y="20641"/>
                    <a:pt x="16240" y="20641"/>
                    <a:pt x="16240" y="20641"/>
                  </a:cubicBezTo>
                  <a:cubicBezTo>
                    <a:pt x="16196" y="19450"/>
                    <a:pt x="16630" y="18053"/>
                    <a:pt x="17569" y="16649"/>
                  </a:cubicBezTo>
                  <a:cubicBezTo>
                    <a:pt x="18570" y="15155"/>
                    <a:pt x="19979" y="13926"/>
                    <a:pt x="21485" y="13102"/>
                  </a:cubicBezTo>
                  <a:cubicBezTo>
                    <a:pt x="21485" y="13102"/>
                    <a:pt x="21485" y="13102"/>
                    <a:pt x="21485" y="13102"/>
                  </a:cubicBezTo>
                  <a:cubicBezTo>
                    <a:pt x="21600" y="14344"/>
                    <a:pt x="21175" y="15832"/>
                    <a:pt x="20174" y="17325"/>
                  </a:cubicBezTo>
                  <a:cubicBezTo>
                    <a:pt x="19217" y="18748"/>
                    <a:pt x="17888" y="19933"/>
                    <a:pt x="16470" y="20757"/>
                  </a:cubicBezTo>
                  <a:cubicBezTo>
                    <a:pt x="16470" y="20802"/>
                    <a:pt x="16470" y="20821"/>
                    <a:pt x="16461" y="20860"/>
                  </a:cubicBezTo>
                  <a:lnTo>
                    <a:pt x="16461" y="20860"/>
                  </a:lnTo>
                  <a:cubicBezTo>
                    <a:pt x="16461" y="20860"/>
                    <a:pt x="16461" y="20860"/>
                    <a:pt x="16461" y="20860"/>
                  </a:cubicBezTo>
                  <a:cubicBezTo>
                    <a:pt x="16692" y="21085"/>
                    <a:pt x="16922" y="21304"/>
                    <a:pt x="17152" y="21523"/>
                  </a:cubicBezTo>
                  <a:cubicBezTo>
                    <a:pt x="17152" y="21523"/>
                    <a:pt x="17152" y="21523"/>
                    <a:pt x="17152" y="21523"/>
                  </a:cubicBezTo>
                  <a:cubicBezTo>
                    <a:pt x="17055" y="21523"/>
                    <a:pt x="16966" y="21549"/>
                    <a:pt x="16904" y="21587"/>
                  </a:cubicBezTo>
                  <a:cubicBezTo>
                    <a:pt x="16904" y="21587"/>
                    <a:pt x="16904" y="21587"/>
                    <a:pt x="16904" y="21587"/>
                  </a:cubicBezTo>
                  <a:close/>
                </a:path>
              </a:pathLst>
            </a:custGeom>
            <a:solidFill>
              <a:srgbClr val="FFFFFF"/>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2" name="Shape">
              <a:extLst>
                <a:ext uri="{FF2B5EF4-FFF2-40B4-BE49-F238E27FC236}">
                  <a16:creationId xmlns:a16="http://schemas.microsoft.com/office/drawing/2014/main" id="{C3D69A7E-3DF4-6B9A-9947-64A5CD962BCD}"/>
                </a:ext>
              </a:extLst>
            </p:cNvPr>
            <p:cNvSpPr/>
            <p:nvPr/>
          </p:nvSpPr>
          <p:spPr>
            <a:xfrm>
              <a:off x="70104000" y="149821899"/>
              <a:ext cx="3562893" cy="5733791"/>
            </a:xfrm>
            <a:custGeom>
              <a:avLst/>
              <a:gdLst/>
              <a:ahLst/>
              <a:cxnLst>
                <a:cxn ang="0">
                  <a:pos x="wd2" y="hd2"/>
                </a:cxn>
                <a:cxn ang="5400000">
                  <a:pos x="wd2" y="hd2"/>
                </a:cxn>
                <a:cxn ang="10800000">
                  <a:pos x="wd2" y="hd2"/>
                </a:cxn>
                <a:cxn ang="16200000">
                  <a:pos x="wd2" y="hd2"/>
                </a:cxn>
              </a:cxnLst>
              <a:rect l="0" t="0" r="r" b="b"/>
              <a:pathLst>
                <a:path w="21450" h="21580" extrusionOk="0">
                  <a:moveTo>
                    <a:pt x="790" y="11187"/>
                  </a:moveTo>
                  <a:cubicBezTo>
                    <a:pt x="56" y="10159"/>
                    <a:pt x="-150" y="9141"/>
                    <a:pt x="102" y="8281"/>
                  </a:cubicBezTo>
                  <a:cubicBezTo>
                    <a:pt x="118" y="8238"/>
                    <a:pt x="194" y="8219"/>
                    <a:pt x="255" y="8243"/>
                  </a:cubicBezTo>
                  <a:cubicBezTo>
                    <a:pt x="1547" y="8835"/>
                    <a:pt x="2694" y="9696"/>
                    <a:pt x="3428" y="10728"/>
                  </a:cubicBezTo>
                  <a:cubicBezTo>
                    <a:pt x="3948" y="11459"/>
                    <a:pt x="4208" y="12191"/>
                    <a:pt x="4216" y="12860"/>
                  </a:cubicBezTo>
                  <a:cubicBezTo>
                    <a:pt x="4216" y="12922"/>
                    <a:pt x="4353" y="12941"/>
                    <a:pt x="4399" y="12884"/>
                  </a:cubicBezTo>
                  <a:cubicBezTo>
                    <a:pt x="4545" y="12673"/>
                    <a:pt x="4698" y="12468"/>
                    <a:pt x="4858" y="12258"/>
                  </a:cubicBezTo>
                  <a:cubicBezTo>
                    <a:pt x="5156" y="11866"/>
                    <a:pt x="5462" y="11474"/>
                    <a:pt x="5783" y="11091"/>
                  </a:cubicBezTo>
                  <a:cubicBezTo>
                    <a:pt x="5806" y="11068"/>
                    <a:pt x="5799" y="11039"/>
                    <a:pt x="5768" y="11020"/>
                  </a:cubicBezTo>
                  <a:cubicBezTo>
                    <a:pt x="4613" y="10336"/>
                    <a:pt x="3665" y="9409"/>
                    <a:pt x="3138" y="8343"/>
                  </a:cubicBezTo>
                  <a:cubicBezTo>
                    <a:pt x="2603" y="7272"/>
                    <a:pt x="2595" y="6245"/>
                    <a:pt x="3008" y="5408"/>
                  </a:cubicBezTo>
                  <a:cubicBezTo>
                    <a:pt x="3031" y="5365"/>
                    <a:pt x="3115" y="5351"/>
                    <a:pt x="3161" y="5380"/>
                  </a:cubicBezTo>
                  <a:cubicBezTo>
                    <a:pt x="4331" y="6063"/>
                    <a:pt x="5302" y="7005"/>
                    <a:pt x="5837" y="8085"/>
                  </a:cubicBezTo>
                  <a:cubicBezTo>
                    <a:pt x="6234" y="8888"/>
                    <a:pt x="6341" y="9667"/>
                    <a:pt x="6196" y="10360"/>
                  </a:cubicBezTo>
                  <a:cubicBezTo>
                    <a:pt x="6181" y="10427"/>
                    <a:pt x="6326" y="10456"/>
                    <a:pt x="6372" y="10398"/>
                  </a:cubicBezTo>
                  <a:cubicBezTo>
                    <a:pt x="6838" y="9873"/>
                    <a:pt x="7320" y="9366"/>
                    <a:pt x="7809" y="8883"/>
                  </a:cubicBezTo>
                  <a:cubicBezTo>
                    <a:pt x="7832" y="8859"/>
                    <a:pt x="7825" y="8835"/>
                    <a:pt x="7802" y="8811"/>
                  </a:cubicBezTo>
                  <a:cubicBezTo>
                    <a:pt x="6747" y="8027"/>
                    <a:pt x="5944" y="6962"/>
                    <a:pt x="5592" y="5738"/>
                  </a:cubicBezTo>
                  <a:cubicBezTo>
                    <a:pt x="5233" y="4476"/>
                    <a:pt x="5416" y="3267"/>
                    <a:pt x="6005" y="2287"/>
                  </a:cubicBezTo>
                  <a:lnTo>
                    <a:pt x="6005" y="2282"/>
                  </a:lnTo>
                  <a:cubicBezTo>
                    <a:pt x="6005" y="2282"/>
                    <a:pt x="6005" y="2287"/>
                    <a:pt x="6005" y="2287"/>
                  </a:cubicBezTo>
                  <a:cubicBezTo>
                    <a:pt x="6005" y="2282"/>
                    <a:pt x="6013" y="2277"/>
                    <a:pt x="6013" y="2273"/>
                  </a:cubicBezTo>
                  <a:lnTo>
                    <a:pt x="5997" y="2249"/>
                  </a:lnTo>
                  <a:cubicBezTo>
                    <a:pt x="6005" y="2254"/>
                    <a:pt x="6013" y="2263"/>
                    <a:pt x="6020" y="2268"/>
                  </a:cubicBezTo>
                  <a:cubicBezTo>
                    <a:pt x="6028" y="2258"/>
                    <a:pt x="6036" y="2249"/>
                    <a:pt x="6036" y="2239"/>
                  </a:cubicBezTo>
                  <a:cubicBezTo>
                    <a:pt x="6051" y="2249"/>
                    <a:pt x="6066" y="2263"/>
                    <a:pt x="6081" y="2273"/>
                  </a:cubicBezTo>
                  <a:cubicBezTo>
                    <a:pt x="6081" y="2273"/>
                    <a:pt x="6081" y="2273"/>
                    <a:pt x="6081" y="2268"/>
                  </a:cubicBezTo>
                  <a:lnTo>
                    <a:pt x="6081" y="2273"/>
                  </a:lnTo>
                  <a:cubicBezTo>
                    <a:pt x="7190" y="3061"/>
                    <a:pt x="8039" y="4161"/>
                    <a:pt x="8398" y="5423"/>
                  </a:cubicBezTo>
                  <a:cubicBezTo>
                    <a:pt x="8681" y="6402"/>
                    <a:pt x="8635" y="7349"/>
                    <a:pt x="8322" y="8181"/>
                  </a:cubicBezTo>
                  <a:cubicBezTo>
                    <a:pt x="8299" y="8243"/>
                    <a:pt x="8436" y="8281"/>
                    <a:pt x="8490" y="8228"/>
                  </a:cubicBezTo>
                  <a:cubicBezTo>
                    <a:pt x="9125" y="7640"/>
                    <a:pt x="9752" y="7105"/>
                    <a:pt x="10371" y="6641"/>
                  </a:cubicBezTo>
                  <a:cubicBezTo>
                    <a:pt x="10394" y="6622"/>
                    <a:pt x="10401" y="6603"/>
                    <a:pt x="10386" y="6579"/>
                  </a:cubicBezTo>
                  <a:cubicBezTo>
                    <a:pt x="9744" y="5633"/>
                    <a:pt x="9476" y="4448"/>
                    <a:pt x="9729" y="3200"/>
                  </a:cubicBezTo>
                  <a:cubicBezTo>
                    <a:pt x="9981" y="1948"/>
                    <a:pt x="10723" y="839"/>
                    <a:pt x="11732" y="21"/>
                  </a:cubicBezTo>
                  <a:cubicBezTo>
                    <a:pt x="11778" y="-12"/>
                    <a:pt x="11870" y="-7"/>
                    <a:pt x="11892" y="36"/>
                  </a:cubicBezTo>
                  <a:cubicBezTo>
                    <a:pt x="12542" y="987"/>
                    <a:pt x="12810" y="2172"/>
                    <a:pt x="12558" y="3425"/>
                  </a:cubicBezTo>
                  <a:cubicBezTo>
                    <a:pt x="12389" y="4261"/>
                    <a:pt x="12000" y="5035"/>
                    <a:pt x="11464" y="5700"/>
                  </a:cubicBezTo>
                  <a:cubicBezTo>
                    <a:pt x="11418" y="5762"/>
                    <a:pt x="11541" y="5815"/>
                    <a:pt x="11617" y="5767"/>
                  </a:cubicBezTo>
                  <a:cubicBezTo>
                    <a:pt x="12061" y="5490"/>
                    <a:pt x="12481" y="5260"/>
                    <a:pt x="12871" y="5088"/>
                  </a:cubicBezTo>
                  <a:cubicBezTo>
                    <a:pt x="12886" y="5083"/>
                    <a:pt x="12902" y="5074"/>
                    <a:pt x="12902" y="5059"/>
                  </a:cubicBezTo>
                  <a:cubicBezTo>
                    <a:pt x="13491" y="4070"/>
                    <a:pt x="14607" y="3076"/>
                    <a:pt x="16174" y="2249"/>
                  </a:cubicBezTo>
                  <a:cubicBezTo>
                    <a:pt x="17810" y="1389"/>
                    <a:pt x="19653" y="863"/>
                    <a:pt x="21374" y="691"/>
                  </a:cubicBezTo>
                  <a:cubicBezTo>
                    <a:pt x="21381" y="686"/>
                    <a:pt x="21381" y="681"/>
                    <a:pt x="21389" y="676"/>
                  </a:cubicBezTo>
                  <a:lnTo>
                    <a:pt x="21374" y="691"/>
                  </a:lnTo>
                  <a:cubicBezTo>
                    <a:pt x="21396" y="686"/>
                    <a:pt x="21427" y="686"/>
                    <a:pt x="21450" y="681"/>
                  </a:cubicBezTo>
                  <a:cubicBezTo>
                    <a:pt x="20892" y="1728"/>
                    <a:pt x="19737" y="2794"/>
                    <a:pt x="18078" y="3668"/>
                  </a:cubicBezTo>
                  <a:cubicBezTo>
                    <a:pt x="16480" y="4510"/>
                    <a:pt x="14676" y="5031"/>
                    <a:pt x="12986" y="5212"/>
                  </a:cubicBezTo>
                  <a:cubicBezTo>
                    <a:pt x="12971" y="5212"/>
                    <a:pt x="12955" y="5217"/>
                    <a:pt x="12948" y="5222"/>
                  </a:cubicBezTo>
                  <a:cubicBezTo>
                    <a:pt x="12282" y="5523"/>
                    <a:pt x="11525" y="5991"/>
                    <a:pt x="10730" y="6579"/>
                  </a:cubicBezTo>
                  <a:cubicBezTo>
                    <a:pt x="10661" y="6632"/>
                    <a:pt x="10761" y="6704"/>
                    <a:pt x="10853" y="6670"/>
                  </a:cubicBezTo>
                  <a:cubicBezTo>
                    <a:pt x="12084" y="6192"/>
                    <a:pt x="13613" y="5853"/>
                    <a:pt x="15310" y="5729"/>
                  </a:cubicBezTo>
                  <a:cubicBezTo>
                    <a:pt x="17069" y="5600"/>
                    <a:pt x="18736" y="5724"/>
                    <a:pt x="20143" y="6035"/>
                  </a:cubicBezTo>
                  <a:cubicBezTo>
                    <a:pt x="20143" y="6035"/>
                    <a:pt x="20150" y="6035"/>
                    <a:pt x="20150" y="6035"/>
                  </a:cubicBezTo>
                  <a:cubicBezTo>
                    <a:pt x="20349" y="6058"/>
                    <a:pt x="20540" y="6097"/>
                    <a:pt x="20724" y="6149"/>
                  </a:cubicBezTo>
                  <a:lnTo>
                    <a:pt x="20609" y="6144"/>
                  </a:lnTo>
                  <a:cubicBezTo>
                    <a:pt x="20693" y="6168"/>
                    <a:pt x="20785" y="6192"/>
                    <a:pt x="20869" y="6216"/>
                  </a:cubicBezTo>
                  <a:lnTo>
                    <a:pt x="20884" y="6216"/>
                  </a:lnTo>
                  <a:cubicBezTo>
                    <a:pt x="20877" y="6216"/>
                    <a:pt x="20877" y="6221"/>
                    <a:pt x="20869" y="6221"/>
                  </a:cubicBezTo>
                  <a:cubicBezTo>
                    <a:pt x="19538" y="6876"/>
                    <a:pt x="17711" y="7349"/>
                    <a:pt x="15647" y="7497"/>
                  </a:cubicBezTo>
                  <a:cubicBezTo>
                    <a:pt x="13636" y="7645"/>
                    <a:pt x="11740" y="7464"/>
                    <a:pt x="10218" y="7043"/>
                  </a:cubicBezTo>
                  <a:cubicBezTo>
                    <a:pt x="10180" y="7033"/>
                    <a:pt x="10134" y="7038"/>
                    <a:pt x="10103" y="7062"/>
                  </a:cubicBezTo>
                  <a:cubicBezTo>
                    <a:pt x="9576" y="7488"/>
                    <a:pt x="9041" y="7956"/>
                    <a:pt x="8498" y="8463"/>
                  </a:cubicBezTo>
                  <a:cubicBezTo>
                    <a:pt x="8444" y="8510"/>
                    <a:pt x="8528" y="8577"/>
                    <a:pt x="8620" y="8549"/>
                  </a:cubicBezTo>
                  <a:cubicBezTo>
                    <a:pt x="9958" y="8162"/>
                    <a:pt x="11579" y="7942"/>
                    <a:pt x="13322" y="7961"/>
                  </a:cubicBezTo>
                  <a:cubicBezTo>
                    <a:pt x="15318" y="7980"/>
                    <a:pt x="17138" y="8310"/>
                    <a:pt x="18545" y="8840"/>
                  </a:cubicBezTo>
                  <a:cubicBezTo>
                    <a:pt x="18560" y="8845"/>
                    <a:pt x="18583" y="8850"/>
                    <a:pt x="18606" y="8850"/>
                  </a:cubicBezTo>
                  <a:lnTo>
                    <a:pt x="18644" y="8845"/>
                  </a:lnTo>
                  <a:cubicBezTo>
                    <a:pt x="18629" y="8850"/>
                    <a:pt x="18613" y="8855"/>
                    <a:pt x="18590" y="8859"/>
                  </a:cubicBezTo>
                  <a:cubicBezTo>
                    <a:pt x="18590" y="8859"/>
                    <a:pt x="18590" y="8859"/>
                    <a:pt x="18590" y="8859"/>
                  </a:cubicBezTo>
                  <a:cubicBezTo>
                    <a:pt x="18652" y="8883"/>
                    <a:pt x="18652" y="8941"/>
                    <a:pt x="18590" y="8965"/>
                  </a:cubicBezTo>
                  <a:cubicBezTo>
                    <a:pt x="17153" y="9471"/>
                    <a:pt x="15295" y="9768"/>
                    <a:pt x="13276" y="9748"/>
                  </a:cubicBezTo>
                  <a:cubicBezTo>
                    <a:pt x="11327" y="9729"/>
                    <a:pt x="9545" y="9414"/>
                    <a:pt x="8154" y="8907"/>
                  </a:cubicBezTo>
                  <a:cubicBezTo>
                    <a:pt x="8108" y="8893"/>
                    <a:pt x="8054" y="8898"/>
                    <a:pt x="8024" y="8926"/>
                  </a:cubicBezTo>
                  <a:cubicBezTo>
                    <a:pt x="7450" y="9495"/>
                    <a:pt x="6877" y="10102"/>
                    <a:pt x="6341" y="10728"/>
                  </a:cubicBezTo>
                  <a:cubicBezTo>
                    <a:pt x="6296" y="10776"/>
                    <a:pt x="6380" y="10834"/>
                    <a:pt x="6464" y="10810"/>
                  </a:cubicBezTo>
                  <a:cubicBezTo>
                    <a:pt x="7725" y="10470"/>
                    <a:pt x="9308" y="10284"/>
                    <a:pt x="11044" y="10313"/>
                  </a:cubicBezTo>
                  <a:cubicBezTo>
                    <a:pt x="13016" y="10341"/>
                    <a:pt x="14859" y="10642"/>
                    <a:pt x="16319" y="11111"/>
                  </a:cubicBezTo>
                  <a:cubicBezTo>
                    <a:pt x="16388" y="11135"/>
                    <a:pt x="16388" y="11197"/>
                    <a:pt x="16319" y="11216"/>
                  </a:cubicBezTo>
                  <a:cubicBezTo>
                    <a:pt x="14989" y="11641"/>
                    <a:pt x="13223" y="11885"/>
                    <a:pt x="11258" y="11852"/>
                  </a:cubicBezTo>
                  <a:cubicBezTo>
                    <a:pt x="9346" y="11823"/>
                    <a:pt x="7557" y="11541"/>
                    <a:pt x="6120" y="11096"/>
                  </a:cubicBezTo>
                  <a:cubicBezTo>
                    <a:pt x="6074" y="11082"/>
                    <a:pt x="6020" y="11092"/>
                    <a:pt x="5990" y="11120"/>
                  </a:cubicBezTo>
                  <a:cubicBezTo>
                    <a:pt x="5668" y="11507"/>
                    <a:pt x="5347" y="11904"/>
                    <a:pt x="5049" y="12306"/>
                  </a:cubicBezTo>
                  <a:cubicBezTo>
                    <a:pt x="4789" y="12655"/>
                    <a:pt x="4545" y="13004"/>
                    <a:pt x="4308" y="13348"/>
                  </a:cubicBezTo>
                  <a:cubicBezTo>
                    <a:pt x="4269" y="13400"/>
                    <a:pt x="4369" y="13453"/>
                    <a:pt x="4445" y="13419"/>
                  </a:cubicBezTo>
                  <a:cubicBezTo>
                    <a:pt x="5653" y="12970"/>
                    <a:pt x="7221" y="12650"/>
                    <a:pt x="9010" y="12545"/>
                  </a:cubicBezTo>
                  <a:cubicBezTo>
                    <a:pt x="10975" y="12425"/>
                    <a:pt x="12863" y="12588"/>
                    <a:pt x="14400" y="12946"/>
                  </a:cubicBezTo>
                  <a:cubicBezTo>
                    <a:pt x="14477" y="12965"/>
                    <a:pt x="14484" y="13023"/>
                    <a:pt x="14416" y="13051"/>
                  </a:cubicBezTo>
                  <a:cubicBezTo>
                    <a:pt x="13177" y="13572"/>
                    <a:pt x="11472" y="13945"/>
                    <a:pt x="9514" y="14060"/>
                  </a:cubicBezTo>
                  <a:cubicBezTo>
                    <a:pt x="7580" y="14175"/>
                    <a:pt x="5714" y="14022"/>
                    <a:pt x="4185" y="13678"/>
                  </a:cubicBezTo>
                  <a:cubicBezTo>
                    <a:pt x="4139" y="13668"/>
                    <a:pt x="4086" y="13682"/>
                    <a:pt x="4063" y="13711"/>
                  </a:cubicBezTo>
                  <a:cubicBezTo>
                    <a:pt x="4063" y="13711"/>
                    <a:pt x="4063" y="13711"/>
                    <a:pt x="4063" y="13716"/>
                  </a:cubicBezTo>
                  <a:cubicBezTo>
                    <a:pt x="4063" y="13716"/>
                    <a:pt x="4063" y="13716"/>
                    <a:pt x="4063" y="13716"/>
                  </a:cubicBezTo>
                  <a:cubicBezTo>
                    <a:pt x="4063" y="13716"/>
                    <a:pt x="4063" y="13716"/>
                    <a:pt x="4063" y="13716"/>
                  </a:cubicBezTo>
                  <a:cubicBezTo>
                    <a:pt x="3237" y="14997"/>
                    <a:pt x="2625" y="16230"/>
                    <a:pt x="2274" y="17339"/>
                  </a:cubicBezTo>
                  <a:cubicBezTo>
                    <a:pt x="1738" y="19050"/>
                    <a:pt x="1807" y="20446"/>
                    <a:pt x="2488" y="21488"/>
                  </a:cubicBezTo>
                  <a:cubicBezTo>
                    <a:pt x="2511" y="21516"/>
                    <a:pt x="2488" y="21555"/>
                    <a:pt x="2434" y="21564"/>
                  </a:cubicBezTo>
                  <a:lnTo>
                    <a:pt x="2396" y="21574"/>
                  </a:lnTo>
                  <a:cubicBezTo>
                    <a:pt x="2350" y="21588"/>
                    <a:pt x="2289" y="21574"/>
                    <a:pt x="2274" y="21540"/>
                  </a:cubicBezTo>
                  <a:cubicBezTo>
                    <a:pt x="1578" y="20470"/>
                    <a:pt x="1501" y="19045"/>
                    <a:pt x="2052" y="17305"/>
                  </a:cubicBezTo>
                  <a:cubicBezTo>
                    <a:pt x="2404" y="16192"/>
                    <a:pt x="3015" y="14954"/>
                    <a:pt x="3849" y="13668"/>
                  </a:cubicBezTo>
                  <a:cubicBezTo>
                    <a:pt x="3864" y="13644"/>
                    <a:pt x="3849" y="13615"/>
                    <a:pt x="3818" y="13596"/>
                  </a:cubicBezTo>
                  <a:cubicBezTo>
                    <a:pt x="2587" y="13018"/>
                    <a:pt x="1502" y="12181"/>
                    <a:pt x="790" y="11187"/>
                  </a:cubicBezTo>
                  <a:close/>
                </a:path>
              </a:pathLst>
            </a:custGeom>
            <a:solidFill>
              <a:srgbClr val="A5D8C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1576674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CC897C59-303D-43EB-830D-58B293D336AC}"/>
              </a:ext>
            </a:extLst>
          </p:cNvPr>
          <p:cNvGrpSpPr/>
          <p:nvPr userDrawn="1"/>
        </p:nvGrpSpPr>
        <p:grpSpPr>
          <a:xfrm>
            <a:off x="838199" y="1830763"/>
            <a:ext cx="10515602" cy="1741127"/>
            <a:chOff x="838199" y="1830763"/>
            <a:chExt cx="10515602" cy="1741127"/>
          </a:xfrm>
        </p:grpSpPr>
        <p:sp>
          <p:nvSpPr>
            <p:cNvPr id="175" name="Rectangle 174">
              <a:extLst>
                <a:ext uri="{FF2B5EF4-FFF2-40B4-BE49-F238E27FC236}">
                  <a16:creationId xmlns:a16="http://schemas.microsoft.com/office/drawing/2014/main" id="{4460574F-0FFA-4AF4-9268-D077C9C57D58}"/>
                </a:ext>
              </a:extLst>
            </p:cNvPr>
            <p:cNvSpPr/>
            <p:nvPr userDrawn="1"/>
          </p:nvSpPr>
          <p:spPr>
            <a:xfrm>
              <a:off x="838199" y="1830763"/>
              <a:ext cx="894312" cy="17411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a:extLst>
                <a:ext uri="{FF2B5EF4-FFF2-40B4-BE49-F238E27FC236}">
                  <a16:creationId xmlns:a16="http://schemas.microsoft.com/office/drawing/2014/main" id="{E9AEC03B-EFBC-451C-9889-555B420B787B}"/>
                </a:ext>
              </a:extLst>
            </p:cNvPr>
            <p:cNvSpPr/>
            <p:nvPr userDrawn="1"/>
          </p:nvSpPr>
          <p:spPr>
            <a:xfrm>
              <a:off x="838199" y="1830763"/>
              <a:ext cx="894312" cy="15513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a:extLst>
                <a:ext uri="{FF2B5EF4-FFF2-40B4-BE49-F238E27FC236}">
                  <a16:creationId xmlns:a16="http://schemas.microsoft.com/office/drawing/2014/main" id="{12504A8F-A26B-43AF-BF89-2621FF0CE3CD}"/>
                </a:ext>
              </a:extLst>
            </p:cNvPr>
            <p:cNvSpPr/>
            <p:nvPr userDrawn="1"/>
          </p:nvSpPr>
          <p:spPr>
            <a:xfrm>
              <a:off x="838199" y="1830763"/>
              <a:ext cx="894312" cy="13614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a:extLst>
                <a:ext uri="{FF2B5EF4-FFF2-40B4-BE49-F238E27FC236}">
                  <a16:creationId xmlns:a16="http://schemas.microsoft.com/office/drawing/2014/main" id="{F7726C56-B942-4400-8CE0-069969802448}"/>
                </a:ext>
              </a:extLst>
            </p:cNvPr>
            <p:cNvSpPr/>
            <p:nvPr userDrawn="1"/>
          </p:nvSpPr>
          <p:spPr>
            <a:xfrm>
              <a:off x="838199" y="1830763"/>
              <a:ext cx="894312" cy="1171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a:extLst>
                <a:ext uri="{FF2B5EF4-FFF2-40B4-BE49-F238E27FC236}">
                  <a16:creationId xmlns:a16="http://schemas.microsoft.com/office/drawing/2014/main" id="{DAE760DB-698E-4688-BBAF-49FD684C7AFD}"/>
                </a:ext>
              </a:extLst>
            </p:cNvPr>
            <p:cNvSpPr/>
            <p:nvPr userDrawn="1"/>
          </p:nvSpPr>
          <p:spPr>
            <a:xfrm>
              <a:off x="838199" y="1830763"/>
              <a:ext cx="894312" cy="981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a:extLst>
                <a:ext uri="{FF2B5EF4-FFF2-40B4-BE49-F238E27FC236}">
                  <a16:creationId xmlns:a16="http://schemas.microsoft.com/office/drawing/2014/main" id="{72A9A194-717A-430D-B418-44C0B8F1A4C3}"/>
                </a:ext>
              </a:extLst>
            </p:cNvPr>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a:extLst>
                <a:ext uri="{FF2B5EF4-FFF2-40B4-BE49-F238E27FC236}">
                  <a16:creationId xmlns:a16="http://schemas.microsoft.com/office/drawing/2014/main" id="{E915F52A-A44F-4FB1-A1A1-1A513475EFE8}"/>
                </a:ext>
              </a:extLst>
            </p:cNvPr>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a:extLst>
                <a:ext uri="{FF2B5EF4-FFF2-40B4-BE49-F238E27FC236}">
                  <a16:creationId xmlns:a16="http://schemas.microsoft.com/office/drawing/2014/main" id="{6034C492-58E9-4550-B83D-E33D2B2217E6}"/>
                </a:ext>
              </a:extLst>
            </p:cNvPr>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a:extLst>
                <a:ext uri="{FF2B5EF4-FFF2-40B4-BE49-F238E27FC236}">
                  <a16:creationId xmlns:a16="http://schemas.microsoft.com/office/drawing/2014/main" id="{F92FB454-2844-432A-897E-609CA7D5AB13}"/>
                </a:ext>
              </a:extLst>
            </p:cNvPr>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a:extLst>
                <a:ext uri="{FF2B5EF4-FFF2-40B4-BE49-F238E27FC236}">
                  <a16:creationId xmlns:a16="http://schemas.microsoft.com/office/drawing/2014/main" id="{DFE585D9-1B79-4D2C-BE24-8DD53BF2D43D}"/>
                </a:ext>
              </a:extLst>
            </p:cNvPr>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a:extLst>
                <a:ext uri="{FF2B5EF4-FFF2-40B4-BE49-F238E27FC236}">
                  <a16:creationId xmlns:a16="http://schemas.microsoft.com/office/drawing/2014/main" id="{7CA650B9-D80A-4F55-849B-9B9229BAB7AB}"/>
                </a:ext>
              </a:extLst>
            </p:cNvPr>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a:extLst>
                <a:ext uri="{FF2B5EF4-FFF2-40B4-BE49-F238E27FC236}">
                  <a16:creationId xmlns:a16="http://schemas.microsoft.com/office/drawing/2014/main" id="{212A3E8F-2036-4425-950A-9DDCE99E48E2}"/>
                </a:ext>
              </a:extLst>
            </p:cNvPr>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a:extLst>
                <a:ext uri="{FF2B5EF4-FFF2-40B4-BE49-F238E27FC236}">
                  <a16:creationId xmlns:a16="http://schemas.microsoft.com/office/drawing/2014/main" id="{F8D77422-E1EF-442A-B883-288DFB42AC7A}"/>
                </a:ext>
              </a:extLst>
            </p:cNvPr>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a:extLst>
                <a:ext uri="{FF2B5EF4-FFF2-40B4-BE49-F238E27FC236}">
                  <a16:creationId xmlns:a16="http://schemas.microsoft.com/office/drawing/2014/main" id="{F5A5458A-8CAB-46ED-A597-7A9BC874E064}"/>
                </a:ext>
              </a:extLst>
            </p:cNvPr>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a:extLst>
                <a:ext uri="{FF2B5EF4-FFF2-40B4-BE49-F238E27FC236}">
                  <a16:creationId xmlns:a16="http://schemas.microsoft.com/office/drawing/2014/main" id="{129FB0AE-0FE9-4E47-89E1-28A56DFEFD44}"/>
                </a:ext>
              </a:extLst>
            </p:cNvPr>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a:extLst>
                <a:ext uri="{FF2B5EF4-FFF2-40B4-BE49-F238E27FC236}">
                  <a16:creationId xmlns:a16="http://schemas.microsoft.com/office/drawing/2014/main" id="{8DCBA888-FF6F-4E0D-AD60-DA0D78CD05D1}"/>
                </a:ext>
              </a:extLst>
            </p:cNvPr>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a:extLst>
                <a:ext uri="{FF2B5EF4-FFF2-40B4-BE49-F238E27FC236}">
                  <a16:creationId xmlns:a16="http://schemas.microsoft.com/office/drawing/2014/main" id="{F9271256-F951-4086-8A3B-C91C2291A176}"/>
                </a:ext>
              </a:extLst>
            </p:cNvPr>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a:extLst>
                <a:ext uri="{FF2B5EF4-FFF2-40B4-BE49-F238E27FC236}">
                  <a16:creationId xmlns:a16="http://schemas.microsoft.com/office/drawing/2014/main" id="{27D18AA1-C449-4778-A01C-5FEFF6D4B6F0}"/>
                </a:ext>
              </a:extLst>
            </p:cNvPr>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a:extLst>
                <a:ext uri="{FF2B5EF4-FFF2-40B4-BE49-F238E27FC236}">
                  <a16:creationId xmlns:a16="http://schemas.microsoft.com/office/drawing/2014/main" id="{507DEC82-2EA5-41B4-BBE2-03D513A6990F}"/>
                </a:ext>
              </a:extLst>
            </p:cNvPr>
            <p:cNvSpPr/>
            <p:nvPr userDrawn="1"/>
          </p:nvSpPr>
          <p:spPr>
            <a:xfrm>
              <a:off x="4045295" y="1830763"/>
              <a:ext cx="894312" cy="174112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a:extLst>
                <a:ext uri="{FF2B5EF4-FFF2-40B4-BE49-F238E27FC236}">
                  <a16:creationId xmlns:a16="http://schemas.microsoft.com/office/drawing/2014/main" id="{CC3C8386-1A37-4F90-9D5F-F552F6BD3D6B}"/>
                </a:ext>
              </a:extLst>
            </p:cNvPr>
            <p:cNvSpPr/>
            <p:nvPr userDrawn="1"/>
          </p:nvSpPr>
          <p:spPr>
            <a:xfrm>
              <a:off x="4045295" y="1830763"/>
              <a:ext cx="894312" cy="155130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a:extLst>
                <a:ext uri="{FF2B5EF4-FFF2-40B4-BE49-F238E27FC236}">
                  <a16:creationId xmlns:a16="http://schemas.microsoft.com/office/drawing/2014/main" id="{20C96B97-602D-4FB6-83FA-5F537C10D957}"/>
                </a:ext>
              </a:extLst>
            </p:cNvPr>
            <p:cNvSpPr/>
            <p:nvPr userDrawn="1"/>
          </p:nvSpPr>
          <p:spPr>
            <a:xfrm>
              <a:off x="4045295" y="1830763"/>
              <a:ext cx="894312" cy="13614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a:extLst>
                <a:ext uri="{FF2B5EF4-FFF2-40B4-BE49-F238E27FC236}">
                  <a16:creationId xmlns:a16="http://schemas.microsoft.com/office/drawing/2014/main" id="{C78EB1C9-B967-4BCF-BA1F-F62AD5830A83}"/>
                </a:ext>
              </a:extLst>
            </p:cNvPr>
            <p:cNvSpPr/>
            <p:nvPr userDrawn="1"/>
          </p:nvSpPr>
          <p:spPr>
            <a:xfrm>
              <a:off x="4045295" y="1830763"/>
              <a:ext cx="894312" cy="117166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a:extLst>
                <a:ext uri="{FF2B5EF4-FFF2-40B4-BE49-F238E27FC236}">
                  <a16:creationId xmlns:a16="http://schemas.microsoft.com/office/drawing/2014/main" id="{530AF99D-4A64-462C-8DC1-2AFD50700E78}"/>
                </a:ext>
              </a:extLst>
            </p:cNvPr>
            <p:cNvSpPr/>
            <p:nvPr userDrawn="1"/>
          </p:nvSpPr>
          <p:spPr>
            <a:xfrm>
              <a:off x="4045295" y="1830763"/>
              <a:ext cx="894312" cy="9818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a:extLst>
                <a:ext uri="{FF2B5EF4-FFF2-40B4-BE49-F238E27FC236}">
                  <a16:creationId xmlns:a16="http://schemas.microsoft.com/office/drawing/2014/main" id="{251EE8AC-B14F-4016-B318-3215BFA74576}"/>
                </a:ext>
              </a:extLst>
            </p:cNvPr>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a:extLst>
                <a:ext uri="{FF2B5EF4-FFF2-40B4-BE49-F238E27FC236}">
                  <a16:creationId xmlns:a16="http://schemas.microsoft.com/office/drawing/2014/main" id="{DB3EFE93-C789-4C06-AE63-48F21F3F0562}"/>
                </a:ext>
              </a:extLst>
            </p:cNvPr>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a:extLst>
                <a:ext uri="{FF2B5EF4-FFF2-40B4-BE49-F238E27FC236}">
                  <a16:creationId xmlns:a16="http://schemas.microsoft.com/office/drawing/2014/main" id="{C159A26F-3E35-43ED-9527-94575D015CF9}"/>
                </a:ext>
              </a:extLst>
            </p:cNvPr>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a:extLst>
                <a:ext uri="{FF2B5EF4-FFF2-40B4-BE49-F238E27FC236}">
                  <a16:creationId xmlns:a16="http://schemas.microsoft.com/office/drawing/2014/main" id="{197FEBE6-4234-4233-9AAC-C966B38A457C}"/>
                </a:ext>
              </a:extLst>
            </p:cNvPr>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a:extLst>
                <a:ext uri="{FF2B5EF4-FFF2-40B4-BE49-F238E27FC236}">
                  <a16:creationId xmlns:a16="http://schemas.microsoft.com/office/drawing/2014/main" id="{4A6CCAEB-B0B2-4918-BF93-14B428F71030}"/>
                </a:ext>
              </a:extLst>
            </p:cNvPr>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a:extLst>
                <a:ext uri="{FF2B5EF4-FFF2-40B4-BE49-F238E27FC236}">
                  <a16:creationId xmlns:a16="http://schemas.microsoft.com/office/drawing/2014/main" id="{26BAB2D9-48E2-4FD7-8266-8DA7249A311F}"/>
                </a:ext>
              </a:extLst>
            </p:cNvPr>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a:extLst>
                <a:ext uri="{FF2B5EF4-FFF2-40B4-BE49-F238E27FC236}">
                  <a16:creationId xmlns:a16="http://schemas.microsoft.com/office/drawing/2014/main" id="{E373E1AE-97F0-411F-ADE1-F7FA57FDB549}"/>
                </a:ext>
              </a:extLst>
            </p:cNvPr>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a:extLst>
                <a:ext uri="{FF2B5EF4-FFF2-40B4-BE49-F238E27FC236}">
                  <a16:creationId xmlns:a16="http://schemas.microsoft.com/office/drawing/2014/main" id="{7980EC62-1AA7-49B9-A98C-B1AE41A8BAF7}"/>
                </a:ext>
              </a:extLst>
            </p:cNvPr>
            <p:cNvSpPr/>
            <p:nvPr userDrawn="1"/>
          </p:nvSpPr>
          <p:spPr>
            <a:xfrm>
              <a:off x="6183359" y="1830763"/>
              <a:ext cx="894312" cy="17411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a:extLst>
                <a:ext uri="{FF2B5EF4-FFF2-40B4-BE49-F238E27FC236}">
                  <a16:creationId xmlns:a16="http://schemas.microsoft.com/office/drawing/2014/main" id="{1B940435-8801-4AE0-AF82-51785C14109F}"/>
                </a:ext>
              </a:extLst>
            </p:cNvPr>
            <p:cNvSpPr/>
            <p:nvPr userDrawn="1"/>
          </p:nvSpPr>
          <p:spPr>
            <a:xfrm>
              <a:off x="6183359" y="1830763"/>
              <a:ext cx="894312" cy="15513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a:extLst>
                <a:ext uri="{FF2B5EF4-FFF2-40B4-BE49-F238E27FC236}">
                  <a16:creationId xmlns:a16="http://schemas.microsoft.com/office/drawing/2014/main" id="{709FEA5B-55A5-4A85-90AE-A3E8181AD6B1}"/>
                </a:ext>
              </a:extLst>
            </p:cNvPr>
            <p:cNvSpPr/>
            <p:nvPr userDrawn="1"/>
          </p:nvSpPr>
          <p:spPr>
            <a:xfrm>
              <a:off x="6183359" y="1830763"/>
              <a:ext cx="894312" cy="13614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a:extLst>
                <a:ext uri="{FF2B5EF4-FFF2-40B4-BE49-F238E27FC236}">
                  <a16:creationId xmlns:a16="http://schemas.microsoft.com/office/drawing/2014/main" id="{AC24C165-A09C-48A0-8D30-43D9272501D0}"/>
                </a:ext>
              </a:extLst>
            </p:cNvPr>
            <p:cNvSpPr/>
            <p:nvPr userDrawn="1"/>
          </p:nvSpPr>
          <p:spPr>
            <a:xfrm>
              <a:off x="6183359" y="1830763"/>
              <a:ext cx="894312" cy="11716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a:extLst>
                <a:ext uri="{FF2B5EF4-FFF2-40B4-BE49-F238E27FC236}">
                  <a16:creationId xmlns:a16="http://schemas.microsoft.com/office/drawing/2014/main" id="{AF779B59-BF2E-434C-A692-81F3395A2DDC}"/>
                </a:ext>
              </a:extLst>
            </p:cNvPr>
            <p:cNvSpPr/>
            <p:nvPr userDrawn="1"/>
          </p:nvSpPr>
          <p:spPr>
            <a:xfrm>
              <a:off x="6183359" y="1830763"/>
              <a:ext cx="894312" cy="9818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a:extLst>
                <a:ext uri="{FF2B5EF4-FFF2-40B4-BE49-F238E27FC236}">
                  <a16:creationId xmlns:a16="http://schemas.microsoft.com/office/drawing/2014/main" id="{72D25286-DFE7-4DB6-BC2A-849B72A1D58F}"/>
                </a:ext>
              </a:extLst>
            </p:cNvPr>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a:extLst>
                <a:ext uri="{FF2B5EF4-FFF2-40B4-BE49-F238E27FC236}">
                  <a16:creationId xmlns:a16="http://schemas.microsoft.com/office/drawing/2014/main" id="{EFFFC619-3DCF-484B-936D-D1C6706967D7}"/>
                </a:ext>
              </a:extLst>
            </p:cNvPr>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a:extLst>
                <a:ext uri="{FF2B5EF4-FFF2-40B4-BE49-F238E27FC236}">
                  <a16:creationId xmlns:a16="http://schemas.microsoft.com/office/drawing/2014/main" id="{C36F1647-E3A7-42C7-94DB-E22470CD7962}"/>
                </a:ext>
              </a:extLst>
            </p:cNvPr>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a:extLst>
                <a:ext uri="{FF2B5EF4-FFF2-40B4-BE49-F238E27FC236}">
                  <a16:creationId xmlns:a16="http://schemas.microsoft.com/office/drawing/2014/main" id="{0812BACF-D77F-4A42-A212-538847FF9776}"/>
                </a:ext>
              </a:extLst>
            </p:cNvPr>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a:extLst>
                <a:ext uri="{FF2B5EF4-FFF2-40B4-BE49-F238E27FC236}">
                  <a16:creationId xmlns:a16="http://schemas.microsoft.com/office/drawing/2014/main" id="{63855A19-9DBA-4293-A411-6842A7DAA995}"/>
                </a:ext>
              </a:extLst>
            </p:cNvPr>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a:extLst>
                <a:ext uri="{FF2B5EF4-FFF2-40B4-BE49-F238E27FC236}">
                  <a16:creationId xmlns:a16="http://schemas.microsoft.com/office/drawing/2014/main" id="{E705E91E-E65F-4094-8904-D56C56FC5F44}"/>
                </a:ext>
              </a:extLst>
            </p:cNvPr>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a:extLst>
                <a:ext uri="{FF2B5EF4-FFF2-40B4-BE49-F238E27FC236}">
                  <a16:creationId xmlns:a16="http://schemas.microsoft.com/office/drawing/2014/main" id="{B6DEB2ED-B6FD-4B88-90DA-9530DA2E64C9}"/>
                </a:ext>
              </a:extLst>
            </p:cNvPr>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a:extLst>
                <a:ext uri="{FF2B5EF4-FFF2-40B4-BE49-F238E27FC236}">
                  <a16:creationId xmlns:a16="http://schemas.microsoft.com/office/drawing/2014/main" id="{62E667E1-7F5F-4E4F-AF63-4AB31D847AE0}"/>
                </a:ext>
              </a:extLst>
            </p:cNvPr>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a:extLst>
                <a:ext uri="{FF2B5EF4-FFF2-40B4-BE49-F238E27FC236}">
                  <a16:creationId xmlns:a16="http://schemas.microsoft.com/office/drawing/2014/main" id="{A9D94CA5-400D-47AE-9512-4557FBE20192}"/>
                </a:ext>
              </a:extLst>
            </p:cNvPr>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a:extLst>
                <a:ext uri="{FF2B5EF4-FFF2-40B4-BE49-F238E27FC236}">
                  <a16:creationId xmlns:a16="http://schemas.microsoft.com/office/drawing/2014/main" id="{1E60784B-8569-41D5-BB14-8F5DAFDCE67A}"/>
                </a:ext>
              </a:extLst>
            </p:cNvPr>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a:extLst>
                <a:ext uri="{FF2B5EF4-FFF2-40B4-BE49-F238E27FC236}">
                  <a16:creationId xmlns:a16="http://schemas.microsoft.com/office/drawing/2014/main" id="{FE043B0E-D351-4B21-BB22-FF8713E0E199}"/>
                </a:ext>
              </a:extLst>
            </p:cNvPr>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a:extLst>
                <a:ext uri="{FF2B5EF4-FFF2-40B4-BE49-F238E27FC236}">
                  <a16:creationId xmlns:a16="http://schemas.microsoft.com/office/drawing/2014/main" id="{D57AC92D-3891-4CC7-9301-A742653C394B}"/>
                </a:ext>
              </a:extLst>
            </p:cNvPr>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a:extLst>
                <a:ext uri="{FF2B5EF4-FFF2-40B4-BE49-F238E27FC236}">
                  <a16:creationId xmlns:a16="http://schemas.microsoft.com/office/drawing/2014/main" id="{870D976A-0EA2-4422-A1FB-EE1A159B65DC}"/>
                </a:ext>
              </a:extLst>
            </p:cNvPr>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a:extLst>
                <a:ext uri="{FF2B5EF4-FFF2-40B4-BE49-F238E27FC236}">
                  <a16:creationId xmlns:a16="http://schemas.microsoft.com/office/drawing/2014/main" id="{074CEC48-74FA-45A9-9E16-525EB9E974F9}"/>
                </a:ext>
              </a:extLst>
            </p:cNvPr>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a:extLst>
                <a:ext uri="{FF2B5EF4-FFF2-40B4-BE49-F238E27FC236}">
                  <a16:creationId xmlns:a16="http://schemas.microsoft.com/office/drawing/2014/main" id="{8CA8D9C7-FFCE-4895-B720-C9F65C686B93}"/>
                </a:ext>
              </a:extLst>
            </p:cNvPr>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a:extLst>
                <a:ext uri="{FF2B5EF4-FFF2-40B4-BE49-F238E27FC236}">
                  <a16:creationId xmlns:a16="http://schemas.microsoft.com/office/drawing/2014/main" id="{DF8FDE11-2636-4F16-BC4C-C0DBD965F47E}"/>
                </a:ext>
              </a:extLst>
            </p:cNvPr>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a:extLst>
                <a:ext uri="{FF2B5EF4-FFF2-40B4-BE49-F238E27FC236}">
                  <a16:creationId xmlns:a16="http://schemas.microsoft.com/office/drawing/2014/main" id="{EAE2FCEB-5A44-4458-99EB-B2522F731513}"/>
                </a:ext>
              </a:extLst>
            </p:cNvPr>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a:extLst>
                <a:ext uri="{FF2B5EF4-FFF2-40B4-BE49-F238E27FC236}">
                  <a16:creationId xmlns:a16="http://schemas.microsoft.com/office/drawing/2014/main" id="{FA982CEB-3569-4AB2-A279-56909D8DBA2B}"/>
                </a:ext>
              </a:extLst>
            </p:cNvPr>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a:extLst>
                <a:ext uri="{FF2B5EF4-FFF2-40B4-BE49-F238E27FC236}">
                  <a16:creationId xmlns:a16="http://schemas.microsoft.com/office/drawing/2014/main" id="{B85FDECF-7983-4160-8B97-DA92A01F2A38}"/>
                </a:ext>
              </a:extLst>
            </p:cNvPr>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a:extLst>
                <a:ext uri="{FF2B5EF4-FFF2-40B4-BE49-F238E27FC236}">
                  <a16:creationId xmlns:a16="http://schemas.microsoft.com/office/drawing/2014/main" id="{80F0CF47-25FB-4AB4-837F-33B5D368A8C0}"/>
                </a:ext>
              </a:extLst>
            </p:cNvPr>
            <p:cNvSpPr/>
            <p:nvPr userDrawn="1"/>
          </p:nvSpPr>
          <p:spPr>
            <a:xfrm>
              <a:off x="10459488" y="1830763"/>
              <a:ext cx="894312" cy="1741127"/>
            </a:xfrm>
            <a:prstGeom prst="rect">
              <a:avLst/>
            </a:prstGeom>
            <a:solidFill>
              <a:schemeClr val="accent6">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a:extLst>
                <a:ext uri="{FF2B5EF4-FFF2-40B4-BE49-F238E27FC236}">
                  <a16:creationId xmlns:a16="http://schemas.microsoft.com/office/drawing/2014/main" id="{12C0DD63-4FB0-4217-BC06-7CEB655B79B6}"/>
                </a:ext>
              </a:extLst>
            </p:cNvPr>
            <p:cNvSpPr/>
            <p:nvPr userDrawn="1"/>
          </p:nvSpPr>
          <p:spPr>
            <a:xfrm>
              <a:off x="10459488" y="1830763"/>
              <a:ext cx="894312" cy="1551307"/>
            </a:xfrm>
            <a:prstGeom prst="rect">
              <a:avLst/>
            </a:prstGeom>
            <a:solidFill>
              <a:schemeClr val="accent6">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a:extLst>
                <a:ext uri="{FF2B5EF4-FFF2-40B4-BE49-F238E27FC236}">
                  <a16:creationId xmlns:a16="http://schemas.microsoft.com/office/drawing/2014/main" id="{5841390F-E0B0-48E2-8756-2C0A532BC037}"/>
                </a:ext>
              </a:extLst>
            </p:cNvPr>
            <p:cNvSpPr/>
            <p:nvPr userDrawn="1"/>
          </p:nvSpPr>
          <p:spPr>
            <a:xfrm>
              <a:off x="10459488" y="1830763"/>
              <a:ext cx="894312" cy="1361486"/>
            </a:xfrm>
            <a:prstGeom prst="rect">
              <a:avLst/>
            </a:prstGeom>
            <a:solidFill>
              <a:schemeClr val="accent6">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a:extLst>
                <a:ext uri="{FF2B5EF4-FFF2-40B4-BE49-F238E27FC236}">
                  <a16:creationId xmlns:a16="http://schemas.microsoft.com/office/drawing/2014/main" id="{E49982BC-FA05-4F1B-A8BD-AE3793F3BD02}"/>
                </a:ext>
              </a:extLst>
            </p:cNvPr>
            <p:cNvSpPr/>
            <p:nvPr userDrawn="1"/>
          </p:nvSpPr>
          <p:spPr>
            <a:xfrm>
              <a:off x="10459488" y="1830763"/>
              <a:ext cx="894312" cy="1171666"/>
            </a:xfrm>
            <a:prstGeom prst="rect">
              <a:avLst/>
            </a:prstGeom>
            <a:solidFill>
              <a:schemeClr val="accent6">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a:extLst>
                <a:ext uri="{FF2B5EF4-FFF2-40B4-BE49-F238E27FC236}">
                  <a16:creationId xmlns:a16="http://schemas.microsoft.com/office/drawing/2014/main" id="{84445015-4210-46FE-958B-F3271E10284B}"/>
                </a:ext>
              </a:extLst>
            </p:cNvPr>
            <p:cNvSpPr/>
            <p:nvPr userDrawn="1"/>
          </p:nvSpPr>
          <p:spPr>
            <a:xfrm>
              <a:off x="10459488" y="1830763"/>
              <a:ext cx="894312" cy="981846"/>
            </a:xfrm>
            <a:prstGeom prst="rect">
              <a:avLst/>
            </a:prstGeom>
            <a:solidFill>
              <a:schemeClr val="accent6">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a:extLst>
                <a:ext uri="{FF2B5EF4-FFF2-40B4-BE49-F238E27FC236}">
                  <a16:creationId xmlns:a16="http://schemas.microsoft.com/office/drawing/2014/main" id="{06FD93CB-F173-4C32-9E54-DE5EDB0F83D8}"/>
                </a:ext>
              </a:extLst>
            </p:cNvPr>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a:extLst>
              <a:ext uri="{FF2B5EF4-FFF2-40B4-BE49-F238E27FC236}">
                <a16:creationId xmlns:a16="http://schemas.microsoft.com/office/drawing/2014/main" id="{0D08B00A-9A13-4AB1-A72D-2F499BA2EBAB}"/>
              </a:ext>
            </a:extLst>
          </p:cNvPr>
          <p:cNvSpPr>
            <a:spLocks noGrp="1"/>
          </p:cNvSpPr>
          <p:nvPr userDrawn="1">
            <p:ph type="title"/>
          </p:nvPr>
        </p:nvSpPr>
        <p:spPr>
          <a:xfrm>
            <a:off x="838200" y="365125"/>
            <a:ext cx="10515600" cy="1325563"/>
          </a:xfrm>
        </p:spPr>
        <p:txBody>
          <a:bodyPr/>
          <a:lstStyle/>
          <a:p>
            <a:r>
              <a:rPr lang="en-US"/>
              <a:t>Click to edit Master title style</a:t>
            </a:r>
            <a:endParaRPr lang="en-US" dirty="0"/>
          </a:p>
        </p:txBody>
      </p:sp>
      <p:sp>
        <p:nvSpPr>
          <p:cNvPr id="88" name="Text Placeholder 2">
            <a:extLst>
              <a:ext uri="{FF2B5EF4-FFF2-40B4-BE49-F238E27FC236}">
                <a16:creationId xmlns:a16="http://schemas.microsoft.com/office/drawing/2014/main" id="{BB3FC47E-3339-49A8-AEF2-ECC3BF1514FB}"/>
              </a:ext>
            </a:extLst>
          </p:cNvPr>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dirty="0">
                <a:latin typeface="+mj-lt"/>
                <a:ea typeface="+mj-ea"/>
                <a:cs typeface="+mj-cs"/>
              </a:defRPr>
            </a:lvl1pPr>
          </a:lstStyle>
          <a:p>
            <a:pPr marL="228600" lvl="0" indent="-228600">
              <a:spcBef>
                <a:spcPct val="0"/>
              </a:spcBef>
            </a:pPr>
            <a:r>
              <a:rPr lang="en-US"/>
              <a:t>Click to edit Master text styles</a:t>
            </a:r>
          </a:p>
        </p:txBody>
      </p:sp>
      <p:sp>
        <p:nvSpPr>
          <p:cNvPr id="89" name="TextBox 88">
            <a:extLst>
              <a:ext uri="{FF2B5EF4-FFF2-40B4-BE49-F238E27FC236}">
                <a16:creationId xmlns:a16="http://schemas.microsoft.com/office/drawing/2014/main" id="{829D5438-3BC8-4817-9C86-A9AAA6047492}"/>
              </a:ext>
            </a:extLst>
          </p:cNvPr>
          <p:cNvSpPr txBox="1"/>
          <p:nvPr userDrawn="1"/>
        </p:nvSpPr>
        <p:spPr>
          <a:xfrm>
            <a:off x="4677206" y="4033186"/>
            <a:ext cx="2435282" cy="2646878"/>
          </a:xfrm>
          <a:prstGeom prst="rect">
            <a:avLst/>
          </a:prstGeom>
          <a:noFill/>
        </p:spPr>
        <p:txBody>
          <a:bodyPr wrap="none" rtlCol="0">
            <a:spAutoFit/>
          </a:bodyPr>
          <a:lstStyle/>
          <a:p>
            <a:pPr algn="ctr"/>
            <a:r>
              <a:rPr lang="en-US" sz="16600" dirty="0"/>
              <a:t>Aa</a:t>
            </a:r>
          </a:p>
        </p:txBody>
      </p:sp>
      <p:sp>
        <p:nvSpPr>
          <p:cNvPr id="90" name="Text Placeholder 7">
            <a:extLst>
              <a:ext uri="{FF2B5EF4-FFF2-40B4-BE49-F238E27FC236}">
                <a16:creationId xmlns:a16="http://schemas.microsoft.com/office/drawing/2014/main" id="{676EAA04-3941-4EEF-875A-DA2DBBB0CA82}"/>
              </a:ext>
            </a:extLst>
          </p:cNvPr>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p>
        </p:txBody>
      </p:sp>
      <p:sp>
        <p:nvSpPr>
          <p:cNvPr id="91" name="TextBox 90">
            <a:extLst>
              <a:ext uri="{FF2B5EF4-FFF2-40B4-BE49-F238E27FC236}">
                <a16:creationId xmlns:a16="http://schemas.microsoft.com/office/drawing/2014/main" id="{59DB07F4-2F4D-4904-9DDA-6D453F791811}"/>
              </a:ext>
            </a:extLst>
          </p:cNvPr>
          <p:cNvSpPr txBox="1"/>
          <p:nvPr userDrawn="1"/>
        </p:nvSpPr>
        <p:spPr>
          <a:xfrm>
            <a:off x="7664716" y="4033186"/>
            <a:ext cx="2435282" cy="2646878"/>
          </a:xfrm>
          <a:prstGeom prst="rect">
            <a:avLst/>
          </a:prstGeom>
          <a:noFill/>
        </p:spPr>
        <p:txBody>
          <a:bodyPr wrap="none" rtlCol="0">
            <a:spAutoFit/>
          </a:bodyPr>
          <a:lstStyle/>
          <a:p>
            <a:pPr algn="ctr"/>
            <a:r>
              <a:rPr lang="en-US" sz="16600" dirty="0">
                <a:latin typeface="+mj-lt"/>
              </a:rPr>
              <a:t>Aa</a:t>
            </a:r>
          </a:p>
        </p:txBody>
      </p:sp>
      <p:sp>
        <p:nvSpPr>
          <p:cNvPr id="92" name="Text Placeholder 7">
            <a:extLst>
              <a:ext uri="{FF2B5EF4-FFF2-40B4-BE49-F238E27FC236}">
                <a16:creationId xmlns:a16="http://schemas.microsoft.com/office/drawing/2014/main" id="{72303254-B5A5-44B0-8D71-FB4149C10B7E}"/>
              </a:ext>
            </a:extLst>
          </p:cNvPr>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p>
        </p:txBody>
      </p:sp>
      <p:grpSp>
        <p:nvGrpSpPr>
          <p:cNvPr id="72" name="Group 71">
            <a:extLst>
              <a:ext uri="{FF2B5EF4-FFF2-40B4-BE49-F238E27FC236}">
                <a16:creationId xmlns:a16="http://schemas.microsoft.com/office/drawing/2014/main" id="{0B72860C-AC10-8A2E-9C0F-9A31AB852490}"/>
              </a:ext>
            </a:extLst>
          </p:cNvPr>
          <p:cNvGrpSpPr/>
          <p:nvPr userDrawn="1"/>
        </p:nvGrpSpPr>
        <p:grpSpPr>
          <a:xfrm>
            <a:off x="655873" y="4961404"/>
            <a:ext cx="1631291" cy="1925261"/>
            <a:chOff x="68808600" y="149821899"/>
            <a:chExt cx="4858293" cy="5733791"/>
          </a:xfrm>
        </p:grpSpPr>
        <p:sp>
          <p:nvSpPr>
            <p:cNvPr id="73" name="Shape">
              <a:extLst>
                <a:ext uri="{FF2B5EF4-FFF2-40B4-BE49-F238E27FC236}">
                  <a16:creationId xmlns:a16="http://schemas.microsoft.com/office/drawing/2014/main" id="{72AFB1C2-C528-FD50-3CF9-4B155B0BE7D6}"/>
                </a:ext>
              </a:extLst>
            </p:cNvPr>
            <p:cNvSpPr/>
            <p:nvPr/>
          </p:nvSpPr>
          <p:spPr>
            <a:xfrm>
              <a:off x="68808600" y="151180800"/>
              <a:ext cx="3082389" cy="4258308"/>
            </a:xfrm>
            <a:custGeom>
              <a:avLst/>
              <a:gdLst/>
              <a:ahLst/>
              <a:cxnLst>
                <a:cxn ang="0">
                  <a:pos x="wd2" y="hd2"/>
                </a:cxn>
                <a:cxn ang="5400000">
                  <a:pos x="wd2" y="hd2"/>
                </a:cxn>
                <a:cxn ang="10800000">
                  <a:pos x="wd2" y="hd2"/>
                </a:cxn>
                <a:cxn ang="16200000">
                  <a:pos x="wd2" y="hd2"/>
                </a:cxn>
              </a:cxnLst>
              <a:rect l="0" t="0" r="r" b="b"/>
              <a:pathLst>
                <a:path w="21503" h="21587" extrusionOk="0">
                  <a:moveTo>
                    <a:pt x="16904" y="21587"/>
                  </a:moveTo>
                  <a:cubicBezTo>
                    <a:pt x="16674" y="21375"/>
                    <a:pt x="16444" y="21149"/>
                    <a:pt x="16213" y="20930"/>
                  </a:cubicBezTo>
                  <a:cubicBezTo>
                    <a:pt x="16213" y="20930"/>
                    <a:pt x="16213" y="20930"/>
                    <a:pt x="16213" y="20930"/>
                  </a:cubicBezTo>
                  <a:cubicBezTo>
                    <a:pt x="14574" y="21407"/>
                    <a:pt x="12634" y="21600"/>
                    <a:pt x="10676" y="21413"/>
                  </a:cubicBezTo>
                  <a:cubicBezTo>
                    <a:pt x="8612" y="21220"/>
                    <a:pt x="6893" y="20634"/>
                    <a:pt x="5732" y="19836"/>
                  </a:cubicBezTo>
                  <a:cubicBezTo>
                    <a:pt x="5732" y="19836"/>
                    <a:pt x="5732" y="19836"/>
                    <a:pt x="5732" y="19836"/>
                  </a:cubicBezTo>
                  <a:cubicBezTo>
                    <a:pt x="7425" y="19308"/>
                    <a:pt x="9462" y="19083"/>
                    <a:pt x="11527" y="19282"/>
                  </a:cubicBezTo>
                  <a:cubicBezTo>
                    <a:pt x="13166" y="19437"/>
                    <a:pt x="14583" y="19836"/>
                    <a:pt x="15682" y="20396"/>
                  </a:cubicBezTo>
                  <a:cubicBezTo>
                    <a:pt x="15682" y="20396"/>
                    <a:pt x="15682" y="20396"/>
                    <a:pt x="15682" y="20396"/>
                  </a:cubicBezTo>
                  <a:cubicBezTo>
                    <a:pt x="15345" y="20048"/>
                    <a:pt x="15008" y="19694"/>
                    <a:pt x="14681" y="19334"/>
                  </a:cubicBezTo>
                  <a:cubicBezTo>
                    <a:pt x="14238" y="18844"/>
                    <a:pt x="13812" y="18349"/>
                    <a:pt x="13405" y="17853"/>
                  </a:cubicBezTo>
                  <a:cubicBezTo>
                    <a:pt x="13405" y="17853"/>
                    <a:pt x="13405" y="17853"/>
                    <a:pt x="13405" y="17853"/>
                  </a:cubicBezTo>
                  <a:cubicBezTo>
                    <a:pt x="11677" y="18201"/>
                    <a:pt x="9675" y="18233"/>
                    <a:pt x="7717" y="17872"/>
                  </a:cubicBezTo>
                  <a:cubicBezTo>
                    <a:pt x="5706" y="17499"/>
                    <a:pt x="4093" y="16771"/>
                    <a:pt x="3066" y="15876"/>
                  </a:cubicBezTo>
                  <a:cubicBezTo>
                    <a:pt x="3066" y="15876"/>
                    <a:pt x="3066" y="15876"/>
                    <a:pt x="3066" y="15876"/>
                  </a:cubicBezTo>
                  <a:cubicBezTo>
                    <a:pt x="4829" y="15497"/>
                    <a:pt x="6893" y="15452"/>
                    <a:pt x="8904" y="15825"/>
                  </a:cubicBezTo>
                  <a:cubicBezTo>
                    <a:pt x="10614" y="16140"/>
                    <a:pt x="12032" y="16713"/>
                    <a:pt x="13050" y="17422"/>
                  </a:cubicBezTo>
                  <a:cubicBezTo>
                    <a:pt x="13050" y="17422"/>
                    <a:pt x="13050" y="17422"/>
                    <a:pt x="13050" y="17422"/>
                  </a:cubicBezTo>
                  <a:cubicBezTo>
                    <a:pt x="12386" y="16591"/>
                    <a:pt x="11775" y="15761"/>
                    <a:pt x="11225" y="14949"/>
                  </a:cubicBezTo>
                  <a:cubicBezTo>
                    <a:pt x="11225" y="14949"/>
                    <a:pt x="11225" y="14949"/>
                    <a:pt x="11225" y="14949"/>
                  </a:cubicBezTo>
                  <a:cubicBezTo>
                    <a:pt x="9400" y="15162"/>
                    <a:pt x="7274" y="14994"/>
                    <a:pt x="5174" y="14402"/>
                  </a:cubicBezTo>
                  <a:cubicBezTo>
                    <a:pt x="3004" y="13784"/>
                    <a:pt x="1249" y="12818"/>
                    <a:pt x="106" y="11717"/>
                  </a:cubicBezTo>
                  <a:cubicBezTo>
                    <a:pt x="106" y="11717"/>
                    <a:pt x="106" y="11717"/>
                    <a:pt x="106" y="11717"/>
                  </a:cubicBezTo>
                  <a:cubicBezTo>
                    <a:pt x="1967" y="11473"/>
                    <a:pt x="4164" y="11627"/>
                    <a:pt x="6335" y="12245"/>
                  </a:cubicBezTo>
                  <a:cubicBezTo>
                    <a:pt x="8222" y="12780"/>
                    <a:pt x="9799" y="13584"/>
                    <a:pt x="10933" y="14512"/>
                  </a:cubicBezTo>
                  <a:cubicBezTo>
                    <a:pt x="10933" y="14512"/>
                    <a:pt x="10933" y="14512"/>
                    <a:pt x="10933" y="14512"/>
                  </a:cubicBezTo>
                  <a:cubicBezTo>
                    <a:pt x="10277" y="13507"/>
                    <a:pt x="9737" y="12548"/>
                    <a:pt x="9320" y="11666"/>
                  </a:cubicBezTo>
                  <a:cubicBezTo>
                    <a:pt x="9320" y="11666"/>
                    <a:pt x="9320" y="11666"/>
                    <a:pt x="9320" y="11666"/>
                  </a:cubicBezTo>
                  <a:cubicBezTo>
                    <a:pt x="7478" y="11473"/>
                    <a:pt x="5502" y="10855"/>
                    <a:pt x="3730" y="9818"/>
                  </a:cubicBezTo>
                  <a:cubicBezTo>
                    <a:pt x="1914" y="8756"/>
                    <a:pt x="638" y="7449"/>
                    <a:pt x="0" y="6155"/>
                  </a:cubicBezTo>
                  <a:cubicBezTo>
                    <a:pt x="0" y="6155"/>
                    <a:pt x="0" y="6155"/>
                    <a:pt x="0" y="6155"/>
                  </a:cubicBezTo>
                  <a:cubicBezTo>
                    <a:pt x="1878" y="6329"/>
                    <a:pt x="3907" y="6953"/>
                    <a:pt x="5723" y="8015"/>
                  </a:cubicBezTo>
                  <a:cubicBezTo>
                    <a:pt x="7150" y="8846"/>
                    <a:pt x="8240" y="9831"/>
                    <a:pt x="8957" y="10842"/>
                  </a:cubicBezTo>
                  <a:cubicBezTo>
                    <a:pt x="8957" y="10842"/>
                    <a:pt x="8957" y="10842"/>
                    <a:pt x="8957" y="10842"/>
                  </a:cubicBezTo>
                  <a:cubicBezTo>
                    <a:pt x="8665" y="10108"/>
                    <a:pt x="8488" y="9451"/>
                    <a:pt x="8443" y="8910"/>
                  </a:cubicBezTo>
                  <a:cubicBezTo>
                    <a:pt x="8443" y="8910"/>
                    <a:pt x="8443" y="8910"/>
                    <a:pt x="8443" y="8910"/>
                  </a:cubicBezTo>
                  <a:cubicBezTo>
                    <a:pt x="7274" y="7829"/>
                    <a:pt x="6397" y="6374"/>
                    <a:pt x="6060" y="4719"/>
                  </a:cubicBezTo>
                  <a:cubicBezTo>
                    <a:pt x="5697" y="2974"/>
                    <a:pt x="5989" y="1320"/>
                    <a:pt x="6760" y="0"/>
                  </a:cubicBezTo>
                  <a:cubicBezTo>
                    <a:pt x="6760" y="0"/>
                    <a:pt x="6760" y="0"/>
                    <a:pt x="6760" y="0"/>
                  </a:cubicBezTo>
                  <a:cubicBezTo>
                    <a:pt x="8027" y="1094"/>
                    <a:pt x="8975" y="2620"/>
                    <a:pt x="9338" y="4359"/>
                  </a:cubicBezTo>
                  <a:cubicBezTo>
                    <a:pt x="9684" y="6045"/>
                    <a:pt x="9427" y="7649"/>
                    <a:pt x="8709" y="8949"/>
                  </a:cubicBezTo>
                  <a:cubicBezTo>
                    <a:pt x="8709" y="8949"/>
                    <a:pt x="8709" y="8949"/>
                    <a:pt x="8709" y="8949"/>
                  </a:cubicBezTo>
                  <a:cubicBezTo>
                    <a:pt x="8789" y="9734"/>
                    <a:pt x="9143" y="10758"/>
                    <a:pt x="9719" y="11917"/>
                  </a:cubicBezTo>
                  <a:cubicBezTo>
                    <a:pt x="9719" y="11917"/>
                    <a:pt x="9719" y="11917"/>
                    <a:pt x="9719" y="11917"/>
                  </a:cubicBezTo>
                  <a:cubicBezTo>
                    <a:pt x="9577" y="10610"/>
                    <a:pt x="9932" y="9116"/>
                    <a:pt x="10853" y="7668"/>
                  </a:cubicBezTo>
                  <a:cubicBezTo>
                    <a:pt x="11828" y="6129"/>
                    <a:pt x="13272" y="4912"/>
                    <a:pt x="14849" y="4153"/>
                  </a:cubicBezTo>
                  <a:cubicBezTo>
                    <a:pt x="14849" y="4153"/>
                    <a:pt x="14849" y="4153"/>
                    <a:pt x="14849" y="4153"/>
                  </a:cubicBezTo>
                  <a:cubicBezTo>
                    <a:pt x="15070" y="5518"/>
                    <a:pt x="14725" y="7101"/>
                    <a:pt x="13741" y="8640"/>
                  </a:cubicBezTo>
                  <a:cubicBezTo>
                    <a:pt x="12776" y="10153"/>
                    <a:pt x="11367" y="11357"/>
                    <a:pt x="9817" y="12117"/>
                  </a:cubicBezTo>
                  <a:cubicBezTo>
                    <a:pt x="9817" y="12117"/>
                    <a:pt x="9817" y="12117"/>
                    <a:pt x="9817" y="12117"/>
                  </a:cubicBezTo>
                  <a:cubicBezTo>
                    <a:pt x="10198" y="12863"/>
                    <a:pt x="10667" y="13662"/>
                    <a:pt x="11208" y="14486"/>
                  </a:cubicBezTo>
                  <a:cubicBezTo>
                    <a:pt x="11208" y="14486"/>
                    <a:pt x="11208" y="14486"/>
                    <a:pt x="11208" y="14486"/>
                  </a:cubicBezTo>
                  <a:cubicBezTo>
                    <a:pt x="11340" y="13218"/>
                    <a:pt x="11970" y="11846"/>
                    <a:pt x="13095" y="10559"/>
                  </a:cubicBezTo>
                  <a:cubicBezTo>
                    <a:pt x="14344" y="9129"/>
                    <a:pt x="15992" y="8061"/>
                    <a:pt x="17693" y="7462"/>
                  </a:cubicBezTo>
                  <a:cubicBezTo>
                    <a:pt x="17693" y="7462"/>
                    <a:pt x="17693" y="7462"/>
                    <a:pt x="17693" y="7462"/>
                  </a:cubicBezTo>
                  <a:cubicBezTo>
                    <a:pt x="17666" y="8840"/>
                    <a:pt x="17028" y="10372"/>
                    <a:pt x="15779" y="11801"/>
                  </a:cubicBezTo>
                  <a:cubicBezTo>
                    <a:pt x="14583" y="13160"/>
                    <a:pt x="13033" y="14196"/>
                    <a:pt x="11420" y="14808"/>
                  </a:cubicBezTo>
                  <a:cubicBezTo>
                    <a:pt x="11420" y="14808"/>
                    <a:pt x="11420" y="14808"/>
                    <a:pt x="11420" y="14808"/>
                  </a:cubicBezTo>
                  <a:cubicBezTo>
                    <a:pt x="12005" y="15677"/>
                    <a:pt x="12661" y="16572"/>
                    <a:pt x="13378" y="17460"/>
                  </a:cubicBezTo>
                  <a:cubicBezTo>
                    <a:pt x="13378" y="17460"/>
                    <a:pt x="13378" y="17460"/>
                    <a:pt x="13378" y="17460"/>
                  </a:cubicBezTo>
                  <a:cubicBezTo>
                    <a:pt x="13555" y="16301"/>
                    <a:pt x="14211" y="14995"/>
                    <a:pt x="15336" y="13733"/>
                  </a:cubicBezTo>
                  <a:cubicBezTo>
                    <a:pt x="16577" y="12336"/>
                    <a:pt x="18180" y="11235"/>
                    <a:pt x="19810" y="10546"/>
                  </a:cubicBezTo>
                  <a:cubicBezTo>
                    <a:pt x="19810" y="10546"/>
                    <a:pt x="19810" y="10546"/>
                    <a:pt x="19810" y="10546"/>
                  </a:cubicBezTo>
                  <a:cubicBezTo>
                    <a:pt x="19722" y="11788"/>
                    <a:pt x="19057" y="13230"/>
                    <a:pt x="17817" y="14628"/>
                  </a:cubicBezTo>
                  <a:cubicBezTo>
                    <a:pt x="16639" y="15954"/>
                    <a:pt x="15132" y="17016"/>
                    <a:pt x="13582" y="17711"/>
                  </a:cubicBezTo>
                  <a:cubicBezTo>
                    <a:pt x="13582" y="17711"/>
                    <a:pt x="13582" y="17711"/>
                    <a:pt x="13582" y="17711"/>
                  </a:cubicBezTo>
                  <a:cubicBezTo>
                    <a:pt x="13998" y="18220"/>
                    <a:pt x="14441" y="18729"/>
                    <a:pt x="14893" y="19231"/>
                  </a:cubicBezTo>
                  <a:cubicBezTo>
                    <a:pt x="15336" y="19720"/>
                    <a:pt x="15788" y="20190"/>
                    <a:pt x="16240" y="20641"/>
                  </a:cubicBezTo>
                  <a:cubicBezTo>
                    <a:pt x="16240" y="20641"/>
                    <a:pt x="16240" y="20641"/>
                    <a:pt x="16240" y="20641"/>
                  </a:cubicBezTo>
                  <a:cubicBezTo>
                    <a:pt x="16196" y="19450"/>
                    <a:pt x="16630" y="18053"/>
                    <a:pt x="17569" y="16649"/>
                  </a:cubicBezTo>
                  <a:cubicBezTo>
                    <a:pt x="18570" y="15155"/>
                    <a:pt x="19979" y="13926"/>
                    <a:pt x="21485" y="13102"/>
                  </a:cubicBezTo>
                  <a:cubicBezTo>
                    <a:pt x="21485" y="13102"/>
                    <a:pt x="21485" y="13102"/>
                    <a:pt x="21485" y="13102"/>
                  </a:cubicBezTo>
                  <a:cubicBezTo>
                    <a:pt x="21600" y="14344"/>
                    <a:pt x="21175" y="15832"/>
                    <a:pt x="20174" y="17325"/>
                  </a:cubicBezTo>
                  <a:cubicBezTo>
                    <a:pt x="19217" y="18748"/>
                    <a:pt x="17888" y="19933"/>
                    <a:pt x="16470" y="20757"/>
                  </a:cubicBezTo>
                  <a:cubicBezTo>
                    <a:pt x="16470" y="20802"/>
                    <a:pt x="16470" y="20821"/>
                    <a:pt x="16461" y="20860"/>
                  </a:cubicBezTo>
                  <a:lnTo>
                    <a:pt x="16461" y="20860"/>
                  </a:lnTo>
                  <a:cubicBezTo>
                    <a:pt x="16461" y="20860"/>
                    <a:pt x="16461" y="20860"/>
                    <a:pt x="16461" y="20860"/>
                  </a:cubicBezTo>
                  <a:cubicBezTo>
                    <a:pt x="16692" y="21085"/>
                    <a:pt x="16922" y="21304"/>
                    <a:pt x="17152" y="21523"/>
                  </a:cubicBezTo>
                  <a:cubicBezTo>
                    <a:pt x="17152" y="21523"/>
                    <a:pt x="17152" y="21523"/>
                    <a:pt x="17152" y="21523"/>
                  </a:cubicBezTo>
                  <a:cubicBezTo>
                    <a:pt x="17055" y="21523"/>
                    <a:pt x="16966" y="21549"/>
                    <a:pt x="16904" y="21587"/>
                  </a:cubicBezTo>
                  <a:cubicBezTo>
                    <a:pt x="16904" y="21587"/>
                    <a:pt x="16904" y="21587"/>
                    <a:pt x="16904" y="21587"/>
                  </a:cubicBez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4" name="Shape">
              <a:extLst>
                <a:ext uri="{FF2B5EF4-FFF2-40B4-BE49-F238E27FC236}">
                  <a16:creationId xmlns:a16="http://schemas.microsoft.com/office/drawing/2014/main" id="{4A03CBB4-2704-FEA0-5A2A-5FB593CD8F72}"/>
                </a:ext>
              </a:extLst>
            </p:cNvPr>
            <p:cNvSpPr/>
            <p:nvPr/>
          </p:nvSpPr>
          <p:spPr>
            <a:xfrm>
              <a:off x="70104000" y="149821899"/>
              <a:ext cx="3562893" cy="5733791"/>
            </a:xfrm>
            <a:custGeom>
              <a:avLst/>
              <a:gdLst/>
              <a:ahLst/>
              <a:cxnLst>
                <a:cxn ang="0">
                  <a:pos x="wd2" y="hd2"/>
                </a:cxn>
                <a:cxn ang="5400000">
                  <a:pos x="wd2" y="hd2"/>
                </a:cxn>
                <a:cxn ang="10800000">
                  <a:pos x="wd2" y="hd2"/>
                </a:cxn>
                <a:cxn ang="16200000">
                  <a:pos x="wd2" y="hd2"/>
                </a:cxn>
              </a:cxnLst>
              <a:rect l="0" t="0" r="r" b="b"/>
              <a:pathLst>
                <a:path w="21450" h="21580" extrusionOk="0">
                  <a:moveTo>
                    <a:pt x="790" y="11187"/>
                  </a:moveTo>
                  <a:cubicBezTo>
                    <a:pt x="56" y="10159"/>
                    <a:pt x="-150" y="9141"/>
                    <a:pt x="102" y="8281"/>
                  </a:cubicBezTo>
                  <a:cubicBezTo>
                    <a:pt x="118" y="8238"/>
                    <a:pt x="194" y="8219"/>
                    <a:pt x="255" y="8243"/>
                  </a:cubicBezTo>
                  <a:cubicBezTo>
                    <a:pt x="1547" y="8835"/>
                    <a:pt x="2694" y="9696"/>
                    <a:pt x="3428" y="10728"/>
                  </a:cubicBezTo>
                  <a:cubicBezTo>
                    <a:pt x="3948" y="11459"/>
                    <a:pt x="4208" y="12191"/>
                    <a:pt x="4216" y="12860"/>
                  </a:cubicBezTo>
                  <a:cubicBezTo>
                    <a:pt x="4216" y="12922"/>
                    <a:pt x="4353" y="12941"/>
                    <a:pt x="4399" y="12884"/>
                  </a:cubicBezTo>
                  <a:cubicBezTo>
                    <a:pt x="4545" y="12673"/>
                    <a:pt x="4698" y="12468"/>
                    <a:pt x="4858" y="12258"/>
                  </a:cubicBezTo>
                  <a:cubicBezTo>
                    <a:pt x="5156" y="11866"/>
                    <a:pt x="5462" y="11474"/>
                    <a:pt x="5783" y="11091"/>
                  </a:cubicBezTo>
                  <a:cubicBezTo>
                    <a:pt x="5806" y="11068"/>
                    <a:pt x="5799" y="11039"/>
                    <a:pt x="5768" y="11020"/>
                  </a:cubicBezTo>
                  <a:cubicBezTo>
                    <a:pt x="4613" y="10336"/>
                    <a:pt x="3665" y="9409"/>
                    <a:pt x="3138" y="8343"/>
                  </a:cubicBezTo>
                  <a:cubicBezTo>
                    <a:pt x="2603" y="7272"/>
                    <a:pt x="2595" y="6245"/>
                    <a:pt x="3008" y="5408"/>
                  </a:cubicBezTo>
                  <a:cubicBezTo>
                    <a:pt x="3031" y="5365"/>
                    <a:pt x="3115" y="5351"/>
                    <a:pt x="3161" y="5380"/>
                  </a:cubicBezTo>
                  <a:cubicBezTo>
                    <a:pt x="4331" y="6063"/>
                    <a:pt x="5302" y="7005"/>
                    <a:pt x="5837" y="8085"/>
                  </a:cubicBezTo>
                  <a:cubicBezTo>
                    <a:pt x="6234" y="8888"/>
                    <a:pt x="6341" y="9667"/>
                    <a:pt x="6196" y="10360"/>
                  </a:cubicBezTo>
                  <a:cubicBezTo>
                    <a:pt x="6181" y="10427"/>
                    <a:pt x="6326" y="10456"/>
                    <a:pt x="6372" y="10398"/>
                  </a:cubicBezTo>
                  <a:cubicBezTo>
                    <a:pt x="6838" y="9873"/>
                    <a:pt x="7320" y="9366"/>
                    <a:pt x="7809" y="8883"/>
                  </a:cubicBezTo>
                  <a:cubicBezTo>
                    <a:pt x="7832" y="8859"/>
                    <a:pt x="7825" y="8835"/>
                    <a:pt x="7802" y="8811"/>
                  </a:cubicBezTo>
                  <a:cubicBezTo>
                    <a:pt x="6747" y="8027"/>
                    <a:pt x="5944" y="6962"/>
                    <a:pt x="5592" y="5738"/>
                  </a:cubicBezTo>
                  <a:cubicBezTo>
                    <a:pt x="5233" y="4476"/>
                    <a:pt x="5416" y="3267"/>
                    <a:pt x="6005" y="2287"/>
                  </a:cubicBezTo>
                  <a:lnTo>
                    <a:pt x="6005" y="2282"/>
                  </a:lnTo>
                  <a:cubicBezTo>
                    <a:pt x="6005" y="2282"/>
                    <a:pt x="6005" y="2287"/>
                    <a:pt x="6005" y="2287"/>
                  </a:cubicBezTo>
                  <a:cubicBezTo>
                    <a:pt x="6005" y="2282"/>
                    <a:pt x="6013" y="2277"/>
                    <a:pt x="6013" y="2273"/>
                  </a:cubicBezTo>
                  <a:lnTo>
                    <a:pt x="5997" y="2249"/>
                  </a:lnTo>
                  <a:cubicBezTo>
                    <a:pt x="6005" y="2254"/>
                    <a:pt x="6013" y="2263"/>
                    <a:pt x="6020" y="2268"/>
                  </a:cubicBezTo>
                  <a:cubicBezTo>
                    <a:pt x="6028" y="2258"/>
                    <a:pt x="6036" y="2249"/>
                    <a:pt x="6036" y="2239"/>
                  </a:cubicBezTo>
                  <a:cubicBezTo>
                    <a:pt x="6051" y="2249"/>
                    <a:pt x="6066" y="2263"/>
                    <a:pt x="6081" y="2273"/>
                  </a:cubicBezTo>
                  <a:cubicBezTo>
                    <a:pt x="6081" y="2273"/>
                    <a:pt x="6081" y="2273"/>
                    <a:pt x="6081" y="2268"/>
                  </a:cubicBezTo>
                  <a:lnTo>
                    <a:pt x="6081" y="2273"/>
                  </a:lnTo>
                  <a:cubicBezTo>
                    <a:pt x="7190" y="3061"/>
                    <a:pt x="8039" y="4161"/>
                    <a:pt x="8398" y="5423"/>
                  </a:cubicBezTo>
                  <a:cubicBezTo>
                    <a:pt x="8681" y="6402"/>
                    <a:pt x="8635" y="7349"/>
                    <a:pt x="8322" y="8181"/>
                  </a:cubicBezTo>
                  <a:cubicBezTo>
                    <a:pt x="8299" y="8243"/>
                    <a:pt x="8436" y="8281"/>
                    <a:pt x="8490" y="8228"/>
                  </a:cubicBezTo>
                  <a:cubicBezTo>
                    <a:pt x="9125" y="7640"/>
                    <a:pt x="9752" y="7105"/>
                    <a:pt x="10371" y="6641"/>
                  </a:cubicBezTo>
                  <a:cubicBezTo>
                    <a:pt x="10394" y="6622"/>
                    <a:pt x="10401" y="6603"/>
                    <a:pt x="10386" y="6579"/>
                  </a:cubicBezTo>
                  <a:cubicBezTo>
                    <a:pt x="9744" y="5633"/>
                    <a:pt x="9476" y="4448"/>
                    <a:pt x="9729" y="3200"/>
                  </a:cubicBezTo>
                  <a:cubicBezTo>
                    <a:pt x="9981" y="1948"/>
                    <a:pt x="10723" y="839"/>
                    <a:pt x="11732" y="21"/>
                  </a:cubicBezTo>
                  <a:cubicBezTo>
                    <a:pt x="11778" y="-12"/>
                    <a:pt x="11870" y="-7"/>
                    <a:pt x="11892" y="36"/>
                  </a:cubicBezTo>
                  <a:cubicBezTo>
                    <a:pt x="12542" y="987"/>
                    <a:pt x="12810" y="2172"/>
                    <a:pt x="12558" y="3425"/>
                  </a:cubicBezTo>
                  <a:cubicBezTo>
                    <a:pt x="12389" y="4261"/>
                    <a:pt x="12000" y="5035"/>
                    <a:pt x="11464" y="5700"/>
                  </a:cubicBezTo>
                  <a:cubicBezTo>
                    <a:pt x="11418" y="5762"/>
                    <a:pt x="11541" y="5815"/>
                    <a:pt x="11617" y="5767"/>
                  </a:cubicBezTo>
                  <a:cubicBezTo>
                    <a:pt x="12061" y="5490"/>
                    <a:pt x="12481" y="5260"/>
                    <a:pt x="12871" y="5088"/>
                  </a:cubicBezTo>
                  <a:cubicBezTo>
                    <a:pt x="12886" y="5083"/>
                    <a:pt x="12902" y="5074"/>
                    <a:pt x="12902" y="5059"/>
                  </a:cubicBezTo>
                  <a:cubicBezTo>
                    <a:pt x="13491" y="4070"/>
                    <a:pt x="14607" y="3076"/>
                    <a:pt x="16174" y="2249"/>
                  </a:cubicBezTo>
                  <a:cubicBezTo>
                    <a:pt x="17810" y="1389"/>
                    <a:pt x="19653" y="863"/>
                    <a:pt x="21374" y="691"/>
                  </a:cubicBezTo>
                  <a:cubicBezTo>
                    <a:pt x="21381" y="686"/>
                    <a:pt x="21381" y="681"/>
                    <a:pt x="21389" y="676"/>
                  </a:cubicBezTo>
                  <a:lnTo>
                    <a:pt x="21374" y="691"/>
                  </a:lnTo>
                  <a:cubicBezTo>
                    <a:pt x="21396" y="686"/>
                    <a:pt x="21427" y="686"/>
                    <a:pt x="21450" y="681"/>
                  </a:cubicBezTo>
                  <a:cubicBezTo>
                    <a:pt x="20892" y="1728"/>
                    <a:pt x="19737" y="2794"/>
                    <a:pt x="18078" y="3668"/>
                  </a:cubicBezTo>
                  <a:cubicBezTo>
                    <a:pt x="16480" y="4510"/>
                    <a:pt x="14676" y="5031"/>
                    <a:pt x="12986" y="5212"/>
                  </a:cubicBezTo>
                  <a:cubicBezTo>
                    <a:pt x="12971" y="5212"/>
                    <a:pt x="12955" y="5217"/>
                    <a:pt x="12948" y="5222"/>
                  </a:cubicBezTo>
                  <a:cubicBezTo>
                    <a:pt x="12282" y="5523"/>
                    <a:pt x="11525" y="5991"/>
                    <a:pt x="10730" y="6579"/>
                  </a:cubicBezTo>
                  <a:cubicBezTo>
                    <a:pt x="10661" y="6632"/>
                    <a:pt x="10761" y="6704"/>
                    <a:pt x="10853" y="6670"/>
                  </a:cubicBezTo>
                  <a:cubicBezTo>
                    <a:pt x="12084" y="6192"/>
                    <a:pt x="13613" y="5853"/>
                    <a:pt x="15310" y="5729"/>
                  </a:cubicBezTo>
                  <a:cubicBezTo>
                    <a:pt x="17069" y="5600"/>
                    <a:pt x="18736" y="5724"/>
                    <a:pt x="20143" y="6035"/>
                  </a:cubicBezTo>
                  <a:cubicBezTo>
                    <a:pt x="20143" y="6035"/>
                    <a:pt x="20150" y="6035"/>
                    <a:pt x="20150" y="6035"/>
                  </a:cubicBezTo>
                  <a:cubicBezTo>
                    <a:pt x="20349" y="6058"/>
                    <a:pt x="20540" y="6097"/>
                    <a:pt x="20724" y="6149"/>
                  </a:cubicBezTo>
                  <a:lnTo>
                    <a:pt x="20609" y="6144"/>
                  </a:lnTo>
                  <a:cubicBezTo>
                    <a:pt x="20693" y="6168"/>
                    <a:pt x="20785" y="6192"/>
                    <a:pt x="20869" y="6216"/>
                  </a:cubicBezTo>
                  <a:lnTo>
                    <a:pt x="20884" y="6216"/>
                  </a:lnTo>
                  <a:cubicBezTo>
                    <a:pt x="20877" y="6216"/>
                    <a:pt x="20877" y="6221"/>
                    <a:pt x="20869" y="6221"/>
                  </a:cubicBezTo>
                  <a:cubicBezTo>
                    <a:pt x="19538" y="6876"/>
                    <a:pt x="17711" y="7349"/>
                    <a:pt x="15647" y="7497"/>
                  </a:cubicBezTo>
                  <a:cubicBezTo>
                    <a:pt x="13636" y="7645"/>
                    <a:pt x="11740" y="7464"/>
                    <a:pt x="10218" y="7043"/>
                  </a:cubicBezTo>
                  <a:cubicBezTo>
                    <a:pt x="10180" y="7033"/>
                    <a:pt x="10134" y="7038"/>
                    <a:pt x="10103" y="7062"/>
                  </a:cubicBezTo>
                  <a:cubicBezTo>
                    <a:pt x="9576" y="7488"/>
                    <a:pt x="9041" y="7956"/>
                    <a:pt x="8498" y="8463"/>
                  </a:cubicBezTo>
                  <a:cubicBezTo>
                    <a:pt x="8444" y="8510"/>
                    <a:pt x="8528" y="8577"/>
                    <a:pt x="8620" y="8549"/>
                  </a:cubicBezTo>
                  <a:cubicBezTo>
                    <a:pt x="9958" y="8162"/>
                    <a:pt x="11579" y="7942"/>
                    <a:pt x="13322" y="7961"/>
                  </a:cubicBezTo>
                  <a:cubicBezTo>
                    <a:pt x="15318" y="7980"/>
                    <a:pt x="17138" y="8310"/>
                    <a:pt x="18545" y="8840"/>
                  </a:cubicBezTo>
                  <a:cubicBezTo>
                    <a:pt x="18560" y="8845"/>
                    <a:pt x="18583" y="8850"/>
                    <a:pt x="18606" y="8850"/>
                  </a:cubicBezTo>
                  <a:lnTo>
                    <a:pt x="18644" y="8845"/>
                  </a:lnTo>
                  <a:cubicBezTo>
                    <a:pt x="18629" y="8850"/>
                    <a:pt x="18613" y="8855"/>
                    <a:pt x="18590" y="8859"/>
                  </a:cubicBezTo>
                  <a:cubicBezTo>
                    <a:pt x="18590" y="8859"/>
                    <a:pt x="18590" y="8859"/>
                    <a:pt x="18590" y="8859"/>
                  </a:cubicBezTo>
                  <a:cubicBezTo>
                    <a:pt x="18652" y="8883"/>
                    <a:pt x="18652" y="8941"/>
                    <a:pt x="18590" y="8965"/>
                  </a:cubicBezTo>
                  <a:cubicBezTo>
                    <a:pt x="17153" y="9471"/>
                    <a:pt x="15295" y="9768"/>
                    <a:pt x="13276" y="9748"/>
                  </a:cubicBezTo>
                  <a:cubicBezTo>
                    <a:pt x="11327" y="9729"/>
                    <a:pt x="9545" y="9414"/>
                    <a:pt x="8154" y="8907"/>
                  </a:cubicBezTo>
                  <a:cubicBezTo>
                    <a:pt x="8108" y="8893"/>
                    <a:pt x="8054" y="8898"/>
                    <a:pt x="8024" y="8926"/>
                  </a:cubicBezTo>
                  <a:cubicBezTo>
                    <a:pt x="7450" y="9495"/>
                    <a:pt x="6877" y="10102"/>
                    <a:pt x="6341" y="10728"/>
                  </a:cubicBezTo>
                  <a:cubicBezTo>
                    <a:pt x="6296" y="10776"/>
                    <a:pt x="6380" y="10834"/>
                    <a:pt x="6464" y="10810"/>
                  </a:cubicBezTo>
                  <a:cubicBezTo>
                    <a:pt x="7725" y="10470"/>
                    <a:pt x="9308" y="10284"/>
                    <a:pt x="11044" y="10313"/>
                  </a:cubicBezTo>
                  <a:cubicBezTo>
                    <a:pt x="13016" y="10341"/>
                    <a:pt x="14859" y="10642"/>
                    <a:pt x="16319" y="11111"/>
                  </a:cubicBezTo>
                  <a:cubicBezTo>
                    <a:pt x="16388" y="11135"/>
                    <a:pt x="16388" y="11197"/>
                    <a:pt x="16319" y="11216"/>
                  </a:cubicBezTo>
                  <a:cubicBezTo>
                    <a:pt x="14989" y="11641"/>
                    <a:pt x="13223" y="11885"/>
                    <a:pt x="11258" y="11852"/>
                  </a:cubicBezTo>
                  <a:cubicBezTo>
                    <a:pt x="9346" y="11823"/>
                    <a:pt x="7557" y="11541"/>
                    <a:pt x="6120" y="11096"/>
                  </a:cubicBezTo>
                  <a:cubicBezTo>
                    <a:pt x="6074" y="11082"/>
                    <a:pt x="6020" y="11092"/>
                    <a:pt x="5990" y="11120"/>
                  </a:cubicBezTo>
                  <a:cubicBezTo>
                    <a:pt x="5668" y="11507"/>
                    <a:pt x="5347" y="11904"/>
                    <a:pt x="5049" y="12306"/>
                  </a:cubicBezTo>
                  <a:cubicBezTo>
                    <a:pt x="4789" y="12655"/>
                    <a:pt x="4545" y="13004"/>
                    <a:pt x="4308" y="13348"/>
                  </a:cubicBezTo>
                  <a:cubicBezTo>
                    <a:pt x="4269" y="13400"/>
                    <a:pt x="4369" y="13453"/>
                    <a:pt x="4445" y="13419"/>
                  </a:cubicBezTo>
                  <a:cubicBezTo>
                    <a:pt x="5653" y="12970"/>
                    <a:pt x="7221" y="12650"/>
                    <a:pt x="9010" y="12545"/>
                  </a:cubicBezTo>
                  <a:cubicBezTo>
                    <a:pt x="10975" y="12425"/>
                    <a:pt x="12863" y="12588"/>
                    <a:pt x="14400" y="12946"/>
                  </a:cubicBezTo>
                  <a:cubicBezTo>
                    <a:pt x="14477" y="12965"/>
                    <a:pt x="14484" y="13023"/>
                    <a:pt x="14416" y="13051"/>
                  </a:cubicBezTo>
                  <a:cubicBezTo>
                    <a:pt x="13177" y="13572"/>
                    <a:pt x="11472" y="13945"/>
                    <a:pt x="9514" y="14060"/>
                  </a:cubicBezTo>
                  <a:cubicBezTo>
                    <a:pt x="7580" y="14175"/>
                    <a:pt x="5714" y="14022"/>
                    <a:pt x="4185" y="13678"/>
                  </a:cubicBezTo>
                  <a:cubicBezTo>
                    <a:pt x="4139" y="13668"/>
                    <a:pt x="4086" y="13682"/>
                    <a:pt x="4063" y="13711"/>
                  </a:cubicBezTo>
                  <a:cubicBezTo>
                    <a:pt x="4063" y="13711"/>
                    <a:pt x="4063" y="13711"/>
                    <a:pt x="4063" y="13716"/>
                  </a:cubicBezTo>
                  <a:cubicBezTo>
                    <a:pt x="4063" y="13716"/>
                    <a:pt x="4063" y="13716"/>
                    <a:pt x="4063" y="13716"/>
                  </a:cubicBezTo>
                  <a:cubicBezTo>
                    <a:pt x="4063" y="13716"/>
                    <a:pt x="4063" y="13716"/>
                    <a:pt x="4063" y="13716"/>
                  </a:cubicBezTo>
                  <a:cubicBezTo>
                    <a:pt x="3237" y="14997"/>
                    <a:pt x="2625" y="16230"/>
                    <a:pt x="2274" y="17339"/>
                  </a:cubicBezTo>
                  <a:cubicBezTo>
                    <a:pt x="1738" y="19050"/>
                    <a:pt x="1807" y="20446"/>
                    <a:pt x="2488" y="21488"/>
                  </a:cubicBezTo>
                  <a:cubicBezTo>
                    <a:pt x="2511" y="21516"/>
                    <a:pt x="2488" y="21555"/>
                    <a:pt x="2434" y="21564"/>
                  </a:cubicBezTo>
                  <a:lnTo>
                    <a:pt x="2396" y="21574"/>
                  </a:lnTo>
                  <a:cubicBezTo>
                    <a:pt x="2350" y="21588"/>
                    <a:pt x="2289" y="21574"/>
                    <a:pt x="2274" y="21540"/>
                  </a:cubicBezTo>
                  <a:cubicBezTo>
                    <a:pt x="1578" y="20470"/>
                    <a:pt x="1501" y="19045"/>
                    <a:pt x="2052" y="17305"/>
                  </a:cubicBezTo>
                  <a:cubicBezTo>
                    <a:pt x="2404" y="16192"/>
                    <a:pt x="3015" y="14954"/>
                    <a:pt x="3849" y="13668"/>
                  </a:cubicBezTo>
                  <a:cubicBezTo>
                    <a:pt x="3864" y="13644"/>
                    <a:pt x="3849" y="13615"/>
                    <a:pt x="3818" y="13596"/>
                  </a:cubicBezTo>
                  <a:cubicBezTo>
                    <a:pt x="2587" y="13018"/>
                    <a:pt x="1502" y="12181"/>
                    <a:pt x="790" y="11187"/>
                  </a:cubicBezTo>
                  <a:close/>
                </a:path>
              </a:pathLst>
            </a:custGeom>
            <a:solidFill>
              <a:srgbClr val="A5D8CE"/>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grpSp>
    </p:spTree>
    <p:extLst>
      <p:ext uri="{BB962C8B-B14F-4D97-AF65-F5344CB8AC3E}">
        <p14:creationId xmlns:p14="http://schemas.microsoft.com/office/powerpoint/2010/main" val="18577779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9816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40565635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3BD2EDD4-BDB0-0D49-AF7C-62A592170EFA}"/>
              </a:ext>
            </a:extLst>
          </p:cNvPr>
          <p:cNvGrpSpPr/>
          <p:nvPr userDrawn="1"/>
        </p:nvGrpSpPr>
        <p:grpSpPr>
          <a:xfrm>
            <a:off x="0" y="0"/>
            <a:ext cx="12192000" cy="6858000"/>
            <a:chOff x="3073400" y="10591799"/>
            <a:chExt cx="12252961" cy="6832603"/>
          </a:xfrm>
        </p:grpSpPr>
        <p:sp>
          <p:nvSpPr>
            <p:cNvPr id="11" name="Shape">
              <a:extLst>
                <a:ext uri="{FF2B5EF4-FFF2-40B4-BE49-F238E27FC236}">
                  <a16:creationId xmlns:a16="http://schemas.microsoft.com/office/drawing/2014/main" id="{366A07BC-BE9C-3348-B1E9-55B0F2BD5E10}"/>
                </a:ext>
              </a:extLst>
            </p:cNvPr>
            <p:cNvSpPr/>
            <p:nvPr/>
          </p:nvSpPr>
          <p:spPr>
            <a:xfrm>
              <a:off x="3492500" y="10591799"/>
              <a:ext cx="10460991" cy="6830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452" y="14941"/>
                  </a:lnTo>
                  <a:lnTo>
                    <a:pt x="21600" y="21600"/>
                  </a:lnTo>
                  <a:lnTo>
                    <a:pt x="4969" y="8458"/>
                  </a:ln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2" name="Triangle">
              <a:extLst>
                <a:ext uri="{FF2B5EF4-FFF2-40B4-BE49-F238E27FC236}">
                  <a16:creationId xmlns:a16="http://schemas.microsoft.com/office/drawing/2014/main" id="{2D86B3C2-0C0F-8647-B357-FFDA3ABF14D2}"/>
                </a:ext>
              </a:extLst>
            </p:cNvPr>
            <p:cNvSpPr/>
            <p:nvPr/>
          </p:nvSpPr>
          <p:spPr>
            <a:xfrm>
              <a:off x="4622799" y="15316200"/>
              <a:ext cx="9324343" cy="21056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3483" y="0"/>
                  </a:lnTo>
                  <a:lnTo>
                    <a:pt x="21600" y="21600"/>
                  </a:lnTo>
                  <a:close/>
                </a:path>
              </a:pathLst>
            </a:custGeom>
            <a:solidFill>
              <a:schemeClr val="accent1">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13" name="Shape">
              <a:extLst>
                <a:ext uri="{FF2B5EF4-FFF2-40B4-BE49-F238E27FC236}">
                  <a16:creationId xmlns:a16="http://schemas.microsoft.com/office/drawing/2014/main" id="{BA38760F-F8BD-AA48-B5E1-49F7C78ED553}"/>
                </a:ext>
              </a:extLst>
            </p:cNvPr>
            <p:cNvSpPr/>
            <p:nvPr/>
          </p:nvSpPr>
          <p:spPr>
            <a:xfrm>
              <a:off x="3073400" y="10594340"/>
              <a:ext cx="3058161" cy="6830062"/>
            </a:xfrm>
            <a:custGeom>
              <a:avLst/>
              <a:gdLst>
                <a:gd name="connsiteX0" fmla="*/ 0 w 21600"/>
                <a:gd name="connsiteY0" fmla="*/ 0 h 21600"/>
                <a:gd name="connsiteX1" fmla="*/ 0 w 21600"/>
                <a:gd name="connsiteY1" fmla="*/ 21600 h 21600"/>
                <a:gd name="connsiteX2" fmla="*/ 10979 w 21600"/>
                <a:gd name="connsiteY2" fmla="*/ 21600 h 21600"/>
                <a:gd name="connsiteX3" fmla="*/ 21600 w 21600"/>
                <a:gd name="connsiteY3" fmla="*/ 14941 h 21600"/>
                <a:gd name="connsiteX4" fmla="*/ 20870 w 21600"/>
                <a:gd name="connsiteY4" fmla="*/ 14325 h 21600"/>
                <a:gd name="connsiteX5" fmla="*/ 2951 w 21600"/>
                <a:gd name="connsiteY5" fmla="*/ 0 h 21600"/>
                <a:gd name="connsiteX6" fmla="*/ 0 w 21600"/>
                <a:gd name="connsiteY6" fmla="*/ 0 h 21600"/>
                <a:gd name="connsiteX0" fmla="*/ 0 w 21600"/>
                <a:gd name="connsiteY0" fmla="*/ 0 h 21600"/>
                <a:gd name="connsiteX1" fmla="*/ 0 w 21600"/>
                <a:gd name="connsiteY1" fmla="*/ 21600 h 21600"/>
                <a:gd name="connsiteX2" fmla="*/ 10979 w 21600"/>
                <a:gd name="connsiteY2" fmla="*/ 21600 h 21600"/>
                <a:gd name="connsiteX3" fmla="*/ 21600 w 21600"/>
                <a:gd name="connsiteY3" fmla="*/ 14941 h 21600"/>
                <a:gd name="connsiteX4" fmla="*/ 20915 w 21600"/>
                <a:gd name="connsiteY4" fmla="*/ 14095 h 21600"/>
                <a:gd name="connsiteX5" fmla="*/ 2951 w 21600"/>
                <a:gd name="connsiteY5" fmla="*/ 0 h 21600"/>
                <a:gd name="connsiteX6" fmla="*/ 0 w 21600"/>
                <a:gd name="connsiteY6"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600" h="21600" extrusionOk="0">
                  <a:moveTo>
                    <a:pt x="0" y="0"/>
                  </a:moveTo>
                  <a:lnTo>
                    <a:pt x="0" y="21600"/>
                  </a:lnTo>
                  <a:lnTo>
                    <a:pt x="10979" y="21600"/>
                  </a:lnTo>
                  <a:lnTo>
                    <a:pt x="21600" y="14941"/>
                  </a:lnTo>
                  <a:lnTo>
                    <a:pt x="20915" y="14095"/>
                  </a:lnTo>
                  <a:lnTo>
                    <a:pt x="2951" y="0"/>
                  </a:lnTo>
                  <a:lnTo>
                    <a:pt x="0" y="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9F6E617F-4AAD-BF4E-8144-AA0A245E9273}"/>
                </a:ext>
              </a:extLst>
            </p:cNvPr>
            <p:cNvSpPr/>
            <p:nvPr/>
          </p:nvSpPr>
          <p:spPr>
            <a:xfrm>
              <a:off x="12268200" y="10591799"/>
              <a:ext cx="3058161" cy="68300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621" y="0"/>
                  </a:lnTo>
                  <a:lnTo>
                    <a:pt x="0" y="6659"/>
                  </a:lnTo>
                  <a:lnTo>
                    <a:pt x="18649" y="2160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9900F350-5F1F-5F4A-98F9-2D81639BFFA4}"/>
                </a:ext>
              </a:extLst>
            </p:cNvPr>
            <p:cNvSpPr/>
            <p:nvPr/>
          </p:nvSpPr>
          <p:spPr>
            <a:xfrm>
              <a:off x="3492500" y="10591799"/>
              <a:ext cx="8780781" cy="267462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920" y="21600"/>
                  </a:lnTo>
                  <a:lnTo>
                    <a:pt x="21600" y="17005"/>
                  </a:lnTo>
                  <a:lnTo>
                    <a:pt x="2362" y="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16" name="Shape">
              <a:extLst>
                <a:ext uri="{FF2B5EF4-FFF2-40B4-BE49-F238E27FC236}">
                  <a16:creationId xmlns:a16="http://schemas.microsoft.com/office/drawing/2014/main" id="{8900BC01-EBEB-594B-B882-2173519B26BA}"/>
                </a:ext>
              </a:extLst>
            </p:cNvPr>
            <p:cNvSpPr/>
            <p:nvPr/>
          </p:nvSpPr>
          <p:spPr>
            <a:xfrm>
              <a:off x="5892800" y="12699999"/>
              <a:ext cx="9014462" cy="4724403"/>
            </a:xfrm>
            <a:custGeom>
              <a:avLst/>
              <a:gdLst/>
              <a:ahLst/>
              <a:cxnLst>
                <a:cxn ang="0">
                  <a:pos x="wd2" y="hd2"/>
                </a:cxn>
                <a:cxn ang="5400000">
                  <a:pos x="wd2" y="hd2"/>
                </a:cxn>
                <a:cxn ang="10800000">
                  <a:pos x="wd2" y="hd2"/>
                </a:cxn>
                <a:cxn ang="16200000">
                  <a:pos x="wd2" y="hd2"/>
                </a:cxn>
              </a:cxnLst>
              <a:rect l="0" t="0" r="r" b="b"/>
              <a:pathLst>
                <a:path w="21600" h="21600" extrusionOk="0">
                  <a:moveTo>
                    <a:pt x="0" y="2601"/>
                  </a:moveTo>
                  <a:lnTo>
                    <a:pt x="19299" y="21600"/>
                  </a:lnTo>
                  <a:lnTo>
                    <a:pt x="21600" y="21600"/>
                  </a:lnTo>
                  <a:lnTo>
                    <a:pt x="15273" y="0"/>
                  </a:lnTo>
                  <a:close/>
                </a:path>
              </a:pathLst>
            </a:custGeom>
            <a:solidFill>
              <a:schemeClr val="bg1">
                <a:lumMod val="85000"/>
              </a:schemeClr>
            </a:solidFill>
            <a:ln w="12700">
              <a:noFill/>
              <a:miter lim="400000"/>
            </a:ln>
          </p:spPr>
          <p:txBody>
            <a:bodyPr lIns="38100" tIns="38100" rIns="38100" bIns="38100" anchor="ctr"/>
            <a:lstStyle/>
            <a:p>
              <a:pPr>
                <a:defRPr sz="3000">
                  <a:solidFill>
                    <a:srgbClr val="FFFFFF"/>
                  </a:solidFill>
                </a:defRPr>
              </a:pPr>
              <a:endParaRPr/>
            </a:p>
          </p:txBody>
        </p:sp>
        <p:sp>
          <p:nvSpPr>
            <p:cNvPr id="17" name="Triangle">
              <a:extLst>
                <a:ext uri="{FF2B5EF4-FFF2-40B4-BE49-F238E27FC236}">
                  <a16:creationId xmlns:a16="http://schemas.microsoft.com/office/drawing/2014/main" id="{215005BB-DFE8-954B-A36C-466EB28D7E2A}"/>
                </a:ext>
              </a:extLst>
            </p:cNvPr>
            <p:cNvSpPr/>
            <p:nvPr/>
          </p:nvSpPr>
          <p:spPr>
            <a:xfrm>
              <a:off x="3492499" y="10591799"/>
              <a:ext cx="2640331" cy="47244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9688" y="12228"/>
                  </a:lnTo>
                  <a:lnTo>
                    <a:pt x="0" y="0"/>
                  </a:ln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grpSp>
      <p:sp>
        <p:nvSpPr>
          <p:cNvPr id="18" name="Title 1">
            <a:extLst>
              <a:ext uri="{FF2B5EF4-FFF2-40B4-BE49-F238E27FC236}">
                <a16:creationId xmlns:a16="http://schemas.microsoft.com/office/drawing/2014/main" id="{A2A6FDFB-46FD-4D32-A054-BC9C55F6A02B}"/>
              </a:ext>
            </a:extLst>
          </p:cNvPr>
          <p:cNvSpPr>
            <a:spLocks noGrp="1"/>
          </p:cNvSpPr>
          <p:nvPr>
            <p:ph type="ctrTitle"/>
          </p:nvPr>
        </p:nvSpPr>
        <p:spPr>
          <a:xfrm>
            <a:off x="3931920" y="750939"/>
            <a:ext cx="7432494" cy="2387600"/>
          </a:xfrm>
        </p:spPr>
        <p:txBody>
          <a:bodyPr anchor="b"/>
          <a:lstStyle>
            <a:lvl1pPr algn="r">
              <a:defRPr sz="6000"/>
            </a:lvl1pPr>
          </a:lstStyle>
          <a:p>
            <a:r>
              <a:rPr lang="en-US"/>
              <a:t>Click to edit Master title style</a:t>
            </a:r>
            <a:endParaRPr lang="en-US" dirty="0"/>
          </a:p>
        </p:txBody>
      </p:sp>
      <p:sp>
        <p:nvSpPr>
          <p:cNvPr id="20" name="Subtitle 2">
            <a:extLst>
              <a:ext uri="{FF2B5EF4-FFF2-40B4-BE49-F238E27FC236}">
                <a16:creationId xmlns:a16="http://schemas.microsoft.com/office/drawing/2014/main" id="{C1F0D0AA-12EA-49AC-BF55-4B2556467E4C}"/>
              </a:ext>
            </a:extLst>
          </p:cNvPr>
          <p:cNvSpPr>
            <a:spLocks noGrp="1"/>
          </p:cNvSpPr>
          <p:nvPr>
            <p:ph type="subTitle" idx="1"/>
          </p:nvPr>
        </p:nvSpPr>
        <p:spPr>
          <a:xfrm>
            <a:off x="7132320" y="3230614"/>
            <a:ext cx="4232094"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Date Placeholder 3">
            <a:extLst>
              <a:ext uri="{FF2B5EF4-FFF2-40B4-BE49-F238E27FC236}">
                <a16:creationId xmlns:a16="http://schemas.microsoft.com/office/drawing/2014/main" id="{D611355A-2485-4AA5-91FA-EA5F3157B7B3}"/>
              </a:ext>
            </a:extLst>
          </p:cNvPr>
          <p:cNvSpPr>
            <a:spLocks noGrp="1"/>
          </p:cNvSpPr>
          <p:nvPr>
            <p:ph type="dt" sz="half" idx="10"/>
          </p:nvPr>
        </p:nvSpPr>
        <p:spPr>
          <a:xfrm>
            <a:off x="838200" y="6285230"/>
            <a:ext cx="2743200" cy="365125"/>
          </a:xfrm>
        </p:spPr>
        <p:txBody>
          <a:bodyPr/>
          <a:lstStyle/>
          <a:p>
            <a:r>
              <a:rPr lang="en-US" dirty="0"/>
              <a:t>Date</a:t>
            </a:r>
          </a:p>
        </p:txBody>
      </p:sp>
      <p:sp>
        <p:nvSpPr>
          <p:cNvPr id="23" name="Footer Placeholder 4">
            <a:extLst>
              <a:ext uri="{FF2B5EF4-FFF2-40B4-BE49-F238E27FC236}">
                <a16:creationId xmlns:a16="http://schemas.microsoft.com/office/drawing/2014/main" id="{64A10338-DE30-4CA9-A21B-D50D6579B160}"/>
              </a:ext>
            </a:extLst>
          </p:cNvPr>
          <p:cNvSpPr>
            <a:spLocks noGrp="1"/>
          </p:cNvSpPr>
          <p:nvPr>
            <p:ph type="ftr" sz="quarter" idx="11"/>
          </p:nvPr>
        </p:nvSpPr>
        <p:spPr>
          <a:xfrm>
            <a:off x="4038600" y="6285230"/>
            <a:ext cx="4114800" cy="365125"/>
          </a:xfrm>
        </p:spPr>
        <p:txBody>
          <a:bodyPr/>
          <a:lstStyle/>
          <a:p>
            <a:r>
              <a:rPr lang="en-US"/>
              <a:t>Your Footer Here</a:t>
            </a:r>
          </a:p>
        </p:txBody>
      </p:sp>
      <p:sp>
        <p:nvSpPr>
          <p:cNvPr id="24" name="Slide Number Placeholder 5">
            <a:extLst>
              <a:ext uri="{FF2B5EF4-FFF2-40B4-BE49-F238E27FC236}">
                <a16:creationId xmlns:a16="http://schemas.microsoft.com/office/drawing/2014/main" id="{49D5EB62-2B81-475B-92EC-DEB93DC3B249}"/>
              </a:ext>
            </a:extLst>
          </p:cNvPr>
          <p:cNvSpPr>
            <a:spLocks noGrp="1"/>
          </p:cNvSpPr>
          <p:nvPr>
            <p:ph type="sldNum" sz="quarter" idx="12"/>
          </p:nvPr>
        </p:nvSpPr>
        <p:spPr>
          <a:xfrm>
            <a:off x="8610600" y="6285230"/>
            <a:ext cx="2743200" cy="365125"/>
          </a:xfrm>
        </p:spPr>
        <p:txBody>
          <a:bodyPr/>
          <a:lstStyle>
            <a:lvl1pPr>
              <a:defRPr>
                <a:solidFill>
                  <a:schemeClr val="bg1">
                    <a:lumMod val="65000"/>
                  </a:schemeClr>
                </a:solidFill>
              </a:defRPr>
            </a:lvl1pPr>
          </a:lstStyle>
          <a:p>
            <a:fld id="{672B7600-67E3-4D97-B453-880E2742B982}" type="slidenum">
              <a:rPr lang="en-US" smtClean="0"/>
              <a:pPr/>
              <a:t>‹#›</a:t>
            </a:fld>
            <a:endParaRPr lang="en-US"/>
          </a:p>
        </p:txBody>
      </p:sp>
      <p:sp>
        <p:nvSpPr>
          <p:cNvPr id="19" name="Freeform 18">
            <a:extLst>
              <a:ext uri="{FF2B5EF4-FFF2-40B4-BE49-F238E27FC236}">
                <a16:creationId xmlns:a16="http://schemas.microsoft.com/office/drawing/2014/main" id="{27319DBE-8599-D448-892E-9E1E1DCD42EC}"/>
              </a:ext>
            </a:extLst>
          </p:cNvPr>
          <p:cNvSpPr/>
          <p:nvPr userDrawn="1"/>
        </p:nvSpPr>
        <p:spPr>
          <a:xfrm>
            <a:off x="0" y="0"/>
            <a:ext cx="12192000" cy="6858000"/>
          </a:xfrm>
          <a:custGeom>
            <a:avLst/>
            <a:gdLst>
              <a:gd name="connsiteX0" fmla="*/ 213360 w 12192000"/>
              <a:gd name="connsiteY0" fmla="*/ 193040 h 6852902"/>
              <a:gd name="connsiteX1" fmla="*/ 213360 w 12192000"/>
              <a:gd name="connsiteY1" fmla="*/ 6634480 h 6852902"/>
              <a:gd name="connsiteX2" fmla="*/ 11968480 w 12192000"/>
              <a:gd name="connsiteY2" fmla="*/ 6634480 h 6852902"/>
              <a:gd name="connsiteX3" fmla="*/ 11968480 w 12192000"/>
              <a:gd name="connsiteY3" fmla="*/ 193040 h 6852902"/>
              <a:gd name="connsiteX4" fmla="*/ 0 w 12192000"/>
              <a:gd name="connsiteY4" fmla="*/ 0 h 6852902"/>
              <a:gd name="connsiteX5" fmla="*/ 12192000 w 12192000"/>
              <a:gd name="connsiteY5" fmla="*/ 0 h 6852902"/>
              <a:gd name="connsiteX6" fmla="*/ 12192000 w 12192000"/>
              <a:gd name="connsiteY6" fmla="*/ 6852902 h 6852902"/>
              <a:gd name="connsiteX7" fmla="*/ 0 w 12192000"/>
              <a:gd name="connsiteY7" fmla="*/ 6852902 h 68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2902">
                <a:moveTo>
                  <a:pt x="213360" y="193040"/>
                </a:moveTo>
                <a:lnTo>
                  <a:pt x="213360" y="6634480"/>
                </a:lnTo>
                <a:lnTo>
                  <a:pt x="11968480" y="6634480"/>
                </a:lnTo>
                <a:lnTo>
                  <a:pt x="11968480" y="193040"/>
                </a:lnTo>
                <a:close/>
                <a:moveTo>
                  <a:pt x="0" y="0"/>
                </a:moveTo>
                <a:lnTo>
                  <a:pt x="12192000" y="0"/>
                </a:lnTo>
                <a:lnTo>
                  <a:pt x="12192000" y="6852902"/>
                </a:lnTo>
                <a:lnTo>
                  <a:pt x="0" y="6852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3014264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290E2C0-5269-8740-BBAA-492543DDE3D1}"/>
              </a:ext>
            </a:extLst>
          </p:cNvPr>
          <p:cNvGrpSpPr/>
          <p:nvPr userDrawn="1"/>
        </p:nvGrpSpPr>
        <p:grpSpPr>
          <a:xfrm>
            <a:off x="1" y="12698"/>
            <a:ext cx="12192000" cy="6845302"/>
            <a:chOff x="20840699" y="10591799"/>
            <a:chExt cx="12254233" cy="6832603"/>
          </a:xfrm>
        </p:grpSpPr>
        <p:sp>
          <p:nvSpPr>
            <p:cNvPr id="11" name="Shape">
              <a:extLst>
                <a:ext uri="{FF2B5EF4-FFF2-40B4-BE49-F238E27FC236}">
                  <a16:creationId xmlns:a16="http://schemas.microsoft.com/office/drawing/2014/main" id="{85B83B17-C4B3-D344-87C7-6423B0F02682}"/>
                </a:ext>
              </a:extLst>
            </p:cNvPr>
            <p:cNvSpPr/>
            <p:nvPr/>
          </p:nvSpPr>
          <p:spPr>
            <a:xfrm>
              <a:off x="21259799" y="10591799"/>
              <a:ext cx="10459721" cy="6830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657" y="21496"/>
                  </a:lnTo>
                  <a:lnTo>
                    <a:pt x="21600" y="21600"/>
                  </a:lnTo>
                  <a:lnTo>
                    <a:pt x="5332" y="12688"/>
                  </a:ln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A75B47A7-502A-6643-B719-CE0B865E3F4A}"/>
                </a:ext>
              </a:extLst>
            </p:cNvPr>
            <p:cNvSpPr/>
            <p:nvPr/>
          </p:nvSpPr>
          <p:spPr>
            <a:xfrm>
              <a:off x="20840699" y="10591799"/>
              <a:ext cx="1743907" cy="6830062"/>
            </a:xfrm>
            <a:custGeom>
              <a:avLst/>
              <a:gdLst>
                <a:gd name="connsiteX0" fmla="*/ 0 w 22085"/>
                <a:gd name="connsiteY0" fmla="*/ 0 h 21600"/>
                <a:gd name="connsiteX1" fmla="*/ 0 w 22085"/>
                <a:gd name="connsiteY1" fmla="*/ 21600 h 21600"/>
                <a:gd name="connsiteX2" fmla="*/ 19686 w 22085"/>
                <a:gd name="connsiteY2" fmla="*/ 21600 h 21600"/>
                <a:gd name="connsiteX3" fmla="*/ 22085 w 22085"/>
                <a:gd name="connsiteY3" fmla="*/ 21486 h 21600"/>
                <a:gd name="connsiteX4" fmla="*/ 5308 w 22085"/>
                <a:gd name="connsiteY4" fmla="*/ 0 h 21600"/>
                <a:gd name="connsiteX5" fmla="*/ 0 w 22085"/>
                <a:gd name="connsiteY5" fmla="*/ 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085" h="21600" extrusionOk="0">
                  <a:moveTo>
                    <a:pt x="0" y="0"/>
                  </a:moveTo>
                  <a:lnTo>
                    <a:pt x="0" y="21600"/>
                  </a:lnTo>
                  <a:lnTo>
                    <a:pt x="19686" y="21600"/>
                  </a:lnTo>
                  <a:lnTo>
                    <a:pt x="22085" y="21486"/>
                  </a:lnTo>
                  <a:lnTo>
                    <a:pt x="5308" y="0"/>
                  </a:lnTo>
                  <a:lnTo>
                    <a:pt x="0" y="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6893CA68-6346-C04B-AD72-BDC38591D903}"/>
                </a:ext>
              </a:extLst>
            </p:cNvPr>
            <p:cNvSpPr/>
            <p:nvPr/>
          </p:nvSpPr>
          <p:spPr>
            <a:xfrm>
              <a:off x="30035500" y="10591799"/>
              <a:ext cx="3059432" cy="68300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21600" y="0"/>
                  </a:lnTo>
                  <a:lnTo>
                    <a:pt x="10616" y="0"/>
                  </a:lnTo>
                  <a:lnTo>
                    <a:pt x="0" y="6659"/>
                  </a:lnTo>
                  <a:lnTo>
                    <a:pt x="18641" y="2160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16" name="Triangle">
              <a:extLst>
                <a:ext uri="{FF2B5EF4-FFF2-40B4-BE49-F238E27FC236}">
                  <a16:creationId xmlns:a16="http://schemas.microsoft.com/office/drawing/2014/main" id="{3CD986E4-67AA-D546-96FD-FE9727C17D38}"/>
                </a:ext>
              </a:extLst>
            </p:cNvPr>
            <p:cNvSpPr/>
            <p:nvPr/>
          </p:nvSpPr>
          <p:spPr>
            <a:xfrm>
              <a:off x="21259800" y="10591799"/>
              <a:ext cx="8779509" cy="577723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5287" y="21600"/>
                  </a:lnTo>
                  <a:lnTo>
                    <a:pt x="21600" y="7873"/>
                  </a:lnTo>
                  <a:lnTo>
                    <a:pt x="0" y="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17D29035-EE86-7C4B-A277-788175D5086B}"/>
                </a:ext>
              </a:extLst>
            </p:cNvPr>
            <p:cNvSpPr/>
            <p:nvPr/>
          </p:nvSpPr>
          <p:spPr>
            <a:xfrm>
              <a:off x="23406100" y="12699999"/>
              <a:ext cx="9271002" cy="4724403"/>
            </a:xfrm>
            <a:custGeom>
              <a:avLst/>
              <a:gdLst/>
              <a:ahLst/>
              <a:cxnLst>
                <a:cxn ang="0">
                  <a:pos x="wd2" y="hd2"/>
                </a:cxn>
                <a:cxn ang="5400000">
                  <a:pos x="wd2" y="hd2"/>
                </a:cxn>
                <a:cxn ang="10800000">
                  <a:pos x="wd2" y="hd2"/>
                </a:cxn>
                <a:cxn ang="16200000">
                  <a:pos x="wd2" y="hd2"/>
                </a:cxn>
              </a:cxnLst>
              <a:rect l="0" t="0" r="r" b="b"/>
              <a:pathLst>
                <a:path w="21600" h="21600" extrusionOk="0">
                  <a:moveTo>
                    <a:pt x="0" y="16786"/>
                  </a:moveTo>
                  <a:lnTo>
                    <a:pt x="19363" y="21600"/>
                  </a:lnTo>
                  <a:lnTo>
                    <a:pt x="21600" y="21600"/>
                  </a:lnTo>
                  <a:lnTo>
                    <a:pt x="15448" y="0"/>
                  </a:lnTo>
                  <a:close/>
                </a:path>
              </a:pathLst>
            </a:custGeom>
            <a:solidFill>
              <a:schemeClr val="bg1">
                <a:lumMod val="85000"/>
              </a:schemeClr>
            </a:solidFill>
            <a:ln w="12700">
              <a:noFill/>
              <a:miter lim="400000"/>
            </a:ln>
          </p:spPr>
          <p:txBody>
            <a:bodyPr lIns="38100" tIns="38100" rIns="38100" bIns="38100" anchor="ctr"/>
            <a:lstStyle/>
            <a:p>
              <a:pPr>
                <a:defRPr sz="3000">
                  <a:solidFill>
                    <a:srgbClr val="FFFFFF"/>
                  </a:solidFill>
                </a:defRPr>
              </a:pPr>
              <a:endParaRPr/>
            </a:p>
          </p:txBody>
        </p:sp>
        <p:sp>
          <p:nvSpPr>
            <p:cNvPr id="24" name="Triangle">
              <a:extLst>
                <a:ext uri="{FF2B5EF4-FFF2-40B4-BE49-F238E27FC236}">
                  <a16:creationId xmlns:a16="http://schemas.microsoft.com/office/drawing/2014/main" id="{300B4B6B-9F04-3949-B384-855729B4247F}"/>
                </a:ext>
              </a:extLst>
            </p:cNvPr>
            <p:cNvSpPr/>
            <p:nvPr/>
          </p:nvSpPr>
          <p:spPr>
            <a:xfrm>
              <a:off x="21259800" y="10591799"/>
              <a:ext cx="2148840" cy="6797041"/>
            </a:xfrm>
            <a:custGeom>
              <a:avLst/>
              <a:gdLst/>
              <a:ahLst/>
              <a:cxnLst>
                <a:cxn ang="0">
                  <a:pos x="wd2" y="hd2"/>
                </a:cxn>
                <a:cxn ang="5400000">
                  <a:pos x="wd2" y="hd2"/>
                </a:cxn>
                <a:cxn ang="10800000">
                  <a:pos x="wd2" y="hd2"/>
                </a:cxn>
                <a:cxn ang="16200000">
                  <a:pos x="wd2" y="hd2"/>
                </a:cxn>
              </a:cxnLst>
              <a:rect l="0" t="0" r="r" b="b"/>
              <a:pathLst>
                <a:path w="21600" h="21600" extrusionOk="0">
                  <a:moveTo>
                    <a:pt x="12932" y="21600"/>
                  </a:moveTo>
                  <a:lnTo>
                    <a:pt x="21600" y="18359"/>
                  </a:lnTo>
                  <a:lnTo>
                    <a:pt x="0" y="0"/>
                  </a:ln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grpSp>
      <p:sp>
        <p:nvSpPr>
          <p:cNvPr id="12" name="Title 1">
            <a:extLst>
              <a:ext uri="{FF2B5EF4-FFF2-40B4-BE49-F238E27FC236}">
                <a16:creationId xmlns:a16="http://schemas.microsoft.com/office/drawing/2014/main" id="{0D08B00A-9A13-4AB1-A72D-2F499BA2EBAB}"/>
              </a:ext>
            </a:extLst>
          </p:cNvPr>
          <p:cNvSpPr>
            <a:spLocks noGrp="1"/>
          </p:cNvSpPr>
          <p:nvPr>
            <p:ph type="title"/>
          </p:nvPr>
        </p:nvSpPr>
        <p:spPr>
          <a:xfrm>
            <a:off x="1270000" y="365125"/>
            <a:ext cx="10083800" cy="1325563"/>
          </a:xfrm>
        </p:spPr>
        <p:txBody>
          <a:bodyPr/>
          <a:lstStyle/>
          <a:p>
            <a:r>
              <a:rPr lang="en-US"/>
              <a:t>Click to edit Master title style</a:t>
            </a:r>
            <a:endParaRPr lang="en-US" dirty="0"/>
          </a:p>
        </p:txBody>
      </p:sp>
      <p:sp>
        <p:nvSpPr>
          <p:cNvPr id="18" name="Content Placeholder 2">
            <a:extLst>
              <a:ext uri="{FF2B5EF4-FFF2-40B4-BE49-F238E27FC236}">
                <a16:creationId xmlns:a16="http://schemas.microsoft.com/office/drawing/2014/main" id="{489DC5E6-DDCD-4B67-B47F-0BD6C54B83D2}"/>
              </a:ext>
            </a:extLst>
          </p:cNvPr>
          <p:cNvSpPr>
            <a:spLocks noGrp="1"/>
          </p:cNvSpPr>
          <p:nvPr>
            <p:ph idx="1"/>
          </p:nvPr>
        </p:nvSpPr>
        <p:spPr>
          <a:xfrm>
            <a:off x="2438400" y="1825625"/>
            <a:ext cx="8915400" cy="4144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Date Placeholder 3">
            <a:extLst>
              <a:ext uri="{FF2B5EF4-FFF2-40B4-BE49-F238E27FC236}">
                <a16:creationId xmlns:a16="http://schemas.microsoft.com/office/drawing/2014/main" id="{768C53B7-7FCD-400A-9752-7BFFD8BB3D75}"/>
              </a:ext>
            </a:extLst>
          </p:cNvPr>
          <p:cNvSpPr>
            <a:spLocks noGrp="1"/>
          </p:cNvSpPr>
          <p:nvPr>
            <p:ph type="dt" sz="half" idx="10"/>
          </p:nvPr>
        </p:nvSpPr>
        <p:spPr>
          <a:xfrm>
            <a:off x="838200" y="6285230"/>
            <a:ext cx="2743200" cy="365125"/>
          </a:xfrm>
        </p:spPr>
        <p:txBody>
          <a:bodyPr/>
          <a:lstStyle/>
          <a:p>
            <a:r>
              <a:rPr lang="en-US" dirty="0"/>
              <a:t>Date</a:t>
            </a:r>
          </a:p>
        </p:txBody>
      </p:sp>
      <p:sp>
        <p:nvSpPr>
          <p:cNvPr id="20" name="Footer Placeholder 4">
            <a:extLst>
              <a:ext uri="{FF2B5EF4-FFF2-40B4-BE49-F238E27FC236}">
                <a16:creationId xmlns:a16="http://schemas.microsoft.com/office/drawing/2014/main" id="{10C428BE-FED7-45A5-9425-7445C51F35BB}"/>
              </a:ext>
            </a:extLst>
          </p:cNvPr>
          <p:cNvSpPr>
            <a:spLocks noGrp="1"/>
          </p:cNvSpPr>
          <p:nvPr>
            <p:ph type="ftr" sz="quarter" idx="11"/>
          </p:nvPr>
        </p:nvSpPr>
        <p:spPr>
          <a:xfrm>
            <a:off x="4038600" y="6285230"/>
            <a:ext cx="4114800" cy="365125"/>
          </a:xfrm>
        </p:spPr>
        <p:txBody>
          <a:bodyPr/>
          <a:lstStyle/>
          <a:p>
            <a:r>
              <a:rPr lang="en-US"/>
              <a:t>Your Footer Here</a:t>
            </a:r>
          </a:p>
        </p:txBody>
      </p:sp>
      <p:sp>
        <p:nvSpPr>
          <p:cNvPr id="21" name="Slide Number Placeholder 5">
            <a:extLst>
              <a:ext uri="{FF2B5EF4-FFF2-40B4-BE49-F238E27FC236}">
                <a16:creationId xmlns:a16="http://schemas.microsoft.com/office/drawing/2014/main" id="{18FDE52B-46E4-490F-8D9A-1A96457A334F}"/>
              </a:ext>
            </a:extLst>
          </p:cNvPr>
          <p:cNvSpPr>
            <a:spLocks noGrp="1"/>
          </p:cNvSpPr>
          <p:nvPr>
            <p:ph type="sldNum" sz="quarter" idx="12"/>
          </p:nvPr>
        </p:nvSpPr>
        <p:spPr>
          <a:xfrm>
            <a:off x="8610600" y="6285230"/>
            <a:ext cx="2743200" cy="365125"/>
          </a:xfrm>
        </p:spPr>
        <p:txBody>
          <a:bodyPr/>
          <a:lstStyle>
            <a:lvl1pPr>
              <a:defRPr>
                <a:solidFill>
                  <a:schemeClr val="bg1">
                    <a:lumMod val="65000"/>
                  </a:schemeClr>
                </a:solidFill>
              </a:defRPr>
            </a:lvl1pPr>
          </a:lstStyle>
          <a:p>
            <a:fld id="{672B7600-67E3-4D97-B453-880E2742B982}" type="slidenum">
              <a:rPr lang="en-US" smtClean="0"/>
              <a:pPr/>
              <a:t>‹#›</a:t>
            </a:fld>
            <a:endParaRPr lang="en-US"/>
          </a:p>
        </p:txBody>
      </p:sp>
      <p:sp>
        <p:nvSpPr>
          <p:cNvPr id="27" name="Freeform 18">
            <a:extLst>
              <a:ext uri="{FF2B5EF4-FFF2-40B4-BE49-F238E27FC236}">
                <a16:creationId xmlns:a16="http://schemas.microsoft.com/office/drawing/2014/main" id="{B475AC02-05B3-4716-984A-C10872A72DDF}"/>
              </a:ext>
            </a:extLst>
          </p:cNvPr>
          <p:cNvSpPr/>
          <p:nvPr userDrawn="1"/>
        </p:nvSpPr>
        <p:spPr>
          <a:xfrm>
            <a:off x="0" y="0"/>
            <a:ext cx="12192000" cy="6858000"/>
          </a:xfrm>
          <a:custGeom>
            <a:avLst/>
            <a:gdLst>
              <a:gd name="connsiteX0" fmla="*/ 213360 w 12192000"/>
              <a:gd name="connsiteY0" fmla="*/ 193040 h 6852902"/>
              <a:gd name="connsiteX1" fmla="*/ 213360 w 12192000"/>
              <a:gd name="connsiteY1" fmla="*/ 6634480 h 6852902"/>
              <a:gd name="connsiteX2" fmla="*/ 11968480 w 12192000"/>
              <a:gd name="connsiteY2" fmla="*/ 6634480 h 6852902"/>
              <a:gd name="connsiteX3" fmla="*/ 11968480 w 12192000"/>
              <a:gd name="connsiteY3" fmla="*/ 193040 h 6852902"/>
              <a:gd name="connsiteX4" fmla="*/ 0 w 12192000"/>
              <a:gd name="connsiteY4" fmla="*/ 0 h 6852902"/>
              <a:gd name="connsiteX5" fmla="*/ 12192000 w 12192000"/>
              <a:gd name="connsiteY5" fmla="*/ 0 h 6852902"/>
              <a:gd name="connsiteX6" fmla="*/ 12192000 w 12192000"/>
              <a:gd name="connsiteY6" fmla="*/ 6852902 h 6852902"/>
              <a:gd name="connsiteX7" fmla="*/ 0 w 12192000"/>
              <a:gd name="connsiteY7" fmla="*/ 6852902 h 68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2902">
                <a:moveTo>
                  <a:pt x="213360" y="193040"/>
                </a:moveTo>
                <a:lnTo>
                  <a:pt x="213360" y="6634480"/>
                </a:lnTo>
                <a:lnTo>
                  <a:pt x="11968480" y="6634480"/>
                </a:lnTo>
                <a:lnTo>
                  <a:pt x="11968480" y="193040"/>
                </a:lnTo>
                <a:close/>
                <a:moveTo>
                  <a:pt x="0" y="0"/>
                </a:moveTo>
                <a:lnTo>
                  <a:pt x="12192000" y="0"/>
                </a:lnTo>
                <a:lnTo>
                  <a:pt x="12192000" y="6852902"/>
                </a:lnTo>
                <a:lnTo>
                  <a:pt x="0" y="6852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9039513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2">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59E6533-0AB1-4D4B-9516-F1D815480391}"/>
              </a:ext>
            </a:extLst>
          </p:cNvPr>
          <p:cNvGrpSpPr/>
          <p:nvPr userDrawn="1"/>
        </p:nvGrpSpPr>
        <p:grpSpPr>
          <a:xfrm>
            <a:off x="0" y="1"/>
            <a:ext cx="12192000" cy="6858001"/>
            <a:chOff x="38608000" y="10591799"/>
            <a:chExt cx="12259312" cy="6835144"/>
          </a:xfrm>
        </p:grpSpPr>
        <p:sp>
          <p:nvSpPr>
            <p:cNvPr id="11" name="Shape">
              <a:extLst>
                <a:ext uri="{FF2B5EF4-FFF2-40B4-BE49-F238E27FC236}">
                  <a16:creationId xmlns:a16="http://schemas.microsoft.com/office/drawing/2014/main" id="{F880192D-7B59-8446-85E0-620640AD9367}"/>
                </a:ext>
              </a:extLst>
            </p:cNvPr>
            <p:cNvSpPr/>
            <p:nvPr/>
          </p:nvSpPr>
          <p:spPr>
            <a:xfrm>
              <a:off x="39992299" y="10591799"/>
              <a:ext cx="10459723" cy="683006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943" y="104"/>
                  </a:lnTo>
                  <a:lnTo>
                    <a:pt x="0" y="0"/>
                  </a:lnTo>
                  <a:lnTo>
                    <a:pt x="16268" y="8912"/>
                  </a:ln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4" name="Shape">
              <a:extLst>
                <a:ext uri="{FF2B5EF4-FFF2-40B4-BE49-F238E27FC236}">
                  <a16:creationId xmlns:a16="http://schemas.microsoft.com/office/drawing/2014/main" id="{16E4CC95-F8F4-734A-B3BC-33A2A6BB4D4F}"/>
                </a:ext>
              </a:extLst>
            </p:cNvPr>
            <p:cNvSpPr/>
            <p:nvPr/>
          </p:nvSpPr>
          <p:spPr>
            <a:xfrm>
              <a:off x="49161700" y="10591799"/>
              <a:ext cx="1705612" cy="6830062"/>
            </a:xfrm>
            <a:custGeom>
              <a:avLst/>
              <a:gdLst>
                <a:gd name="connsiteX0" fmla="*/ 21600 w 21600"/>
                <a:gd name="connsiteY0" fmla="*/ 21600 h 21600"/>
                <a:gd name="connsiteX1" fmla="*/ 21600 w 21600"/>
                <a:gd name="connsiteY1" fmla="*/ 0 h 21600"/>
                <a:gd name="connsiteX2" fmla="*/ 1914 w 21600"/>
                <a:gd name="connsiteY2" fmla="*/ 0 h 21600"/>
                <a:gd name="connsiteX3" fmla="*/ 0 w 21600"/>
                <a:gd name="connsiteY3" fmla="*/ 104 h 21600"/>
                <a:gd name="connsiteX4" fmla="*/ 16009 w 21600"/>
                <a:gd name="connsiteY4" fmla="*/ 21550 h 21600"/>
                <a:gd name="connsiteX5" fmla="*/ 21600 w 21600"/>
                <a:gd name="connsiteY5"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21600" y="21600"/>
                  </a:moveTo>
                  <a:lnTo>
                    <a:pt x="21600" y="0"/>
                  </a:lnTo>
                  <a:lnTo>
                    <a:pt x="1914" y="0"/>
                  </a:lnTo>
                  <a:lnTo>
                    <a:pt x="0" y="104"/>
                  </a:lnTo>
                  <a:lnTo>
                    <a:pt x="16009" y="21550"/>
                  </a:lnTo>
                  <a:lnTo>
                    <a:pt x="21600" y="2160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15" name="Shape">
              <a:extLst>
                <a:ext uri="{FF2B5EF4-FFF2-40B4-BE49-F238E27FC236}">
                  <a16:creationId xmlns:a16="http://schemas.microsoft.com/office/drawing/2014/main" id="{0044A776-7D37-FE4F-B06B-9DDD19030CCC}"/>
                </a:ext>
              </a:extLst>
            </p:cNvPr>
            <p:cNvSpPr/>
            <p:nvPr/>
          </p:nvSpPr>
          <p:spPr>
            <a:xfrm>
              <a:off x="38608000" y="10591799"/>
              <a:ext cx="3059429" cy="683006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984" y="21600"/>
                  </a:lnTo>
                  <a:lnTo>
                    <a:pt x="21600" y="14941"/>
                  </a:lnTo>
                  <a:lnTo>
                    <a:pt x="2959" y="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16" name="Triangle">
              <a:extLst>
                <a:ext uri="{FF2B5EF4-FFF2-40B4-BE49-F238E27FC236}">
                  <a16:creationId xmlns:a16="http://schemas.microsoft.com/office/drawing/2014/main" id="{3B3F6CA8-9C04-724F-9B7A-D6B73CD8D530}"/>
                </a:ext>
              </a:extLst>
            </p:cNvPr>
            <p:cNvSpPr/>
            <p:nvPr/>
          </p:nvSpPr>
          <p:spPr>
            <a:xfrm>
              <a:off x="41668700" y="11645899"/>
              <a:ext cx="8779512" cy="5777231"/>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313" y="0"/>
                  </a:lnTo>
                  <a:lnTo>
                    <a:pt x="0" y="13727"/>
                  </a:lnTo>
                  <a:lnTo>
                    <a:pt x="21600" y="2160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53086DD1-C1EF-904B-89B0-30B09B1B6313}"/>
                </a:ext>
              </a:extLst>
            </p:cNvPr>
            <p:cNvSpPr/>
            <p:nvPr/>
          </p:nvSpPr>
          <p:spPr>
            <a:xfrm>
              <a:off x="39027099" y="10591799"/>
              <a:ext cx="9271002" cy="4724402"/>
            </a:xfrm>
            <a:custGeom>
              <a:avLst/>
              <a:gdLst/>
              <a:ahLst/>
              <a:cxnLst>
                <a:cxn ang="0">
                  <a:pos x="wd2" y="hd2"/>
                </a:cxn>
                <a:cxn ang="5400000">
                  <a:pos x="wd2" y="hd2"/>
                </a:cxn>
                <a:cxn ang="10800000">
                  <a:pos x="wd2" y="hd2"/>
                </a:cxn>
                <a:cxn ang="16200000">
                  <a:pos x="wd2" y="hd2"/>
                </a:cxn>
              </a:cxnLst>
              <a:rect l="0" t="0" r="r" b="b"/>
              <a:pathLst>
                <a:path w="21600" h="21600" extrusionOk="0">
                  <a:moveTo>
                    <a:pt x="21600" y="4814"/>
                  </a:moveTo>
                  <a:lnTo>
                    <a:pt x="2237" y="0"/>
                  </a:lnTo>
                  <a:lnTo>
                    <a:pt x="0" y="0"/>
                  </a:lnTo>
                  <a:lnTo>
                    <a:pt x="6152" y="21600"/>
                  </a:lnTo>
                  <a:close/>
                </a:path>
              </a:pathLst>
            </a:custGeom>
            <a:solidFill>
              <a:schemeClr val="bg1">
                <a:lumMod val="85000"/>
              </a:schemeClr>
            </a:solidFill>
            <a:ln w="12700">
              <a:noFill/>
              <a:miter lim="400000"/>
            </a:ln>
          </p:spPr>
          <p:txBody>
            <a:bodyPr lIns="38100" tIns="38100" rIns="38100" bIns="38100" anchor="ctr"/>
            <a:lstStyle/>
            <a:p>
              <a:pPr>
                <a:defRPr sz="3000">
                  <a:solidFill>
                    <a:srgbClr val="FFFFFF"/>
                  </a:solidFill>
                </a:defRPr>
              </a:pPr>
              <a:endParaRPr/>
            </a:p>
          </p:txBody>
        </p:sp>
        <p:sp>
          <p:nvSpPr>
            <p:cNvPr id="24" name="Triangle">
              <a:extLst>
                <a:ext uri="{FF2B5EF4-FFF2-40B4-BE49-F238E27FC236}">
                  <a16:creationId xmlns:a16="http://schemas.microsoft.com/office/drawing/2014/main" id="{DB694DE4-0F4E-1746-84AD-F94AB86D0BE5}"/>
                </a:ext>
              </a:extLst>
            </p:cNvPr>
            <p:cNvSpPr/>
            <p:nvPr/>
          </p:nvSpPr>
          <p:spPr>
            <a:xfrm>
              <a:off x="48298100" y="10629900"/>
              <a:ext cx="2148840" cy="6797043"/>
            </a:xfrm>
            <a:custGeom>
              <a:avLst/>
              <a:gdLst>
                <a:gd name="connsiteX0" fmla="*/ 8668 w 21600"/>
                <a:gd name="connsiteY0" fmla="*/ 0 h 21600"/>
                <a:gd name="connsiteX1" fmla="*/ 0 w 21600"/>
                <a:gd name="connsiteY1" fmla="*/ 3241 h 21600"/>
                <a:gd name="connsiteX2" fmla="*/ 21600 w 21600"/>
                <a:gd name="connsiteY2" fmla="*/ 21600 h 21600"/>
                <a:gd name="connsiteX3" fmla="*/ 21269 w 21600"/>
                <a:gd name="connsiteY3" fmla="*/ 21057 h 21600"/>
                <a:gd name="connsiteX4" fmla="*/ 8668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8668" y="0"/>
                  </a:moveTo>
                  <a:lnTo>
                    <a:pt x="0" y="3241"/>
                  </a:lnTo>
                  <a:lnTo>
                    <a:pt x="21600" y="21600"/>
                  </a:lnTo>
                  <a:lnTo>
                    <a:pt x="21269" y="21057"/>
                  </a:lnTo>
                  <a:lnTo>
                    <a:pt x="8668" y="0"/>
                  </a:ln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grpSp>
      <p:sp>
        <p:nvSpPr>
          <p:cNvPr id="12" name="Title 1">
            <a:extLst>
              <a:ext uri="{FF2B5EF4-FFF2-40B4-BE49-F238E27FC236}">
                <a16:creationId xmlns:a16="http://schemas.microsoft.com/office/drawing/2014/main" id="{08888851-8419-4D40-B1E3-9D279F24C731}"/>
              </a:ext>
            </a:extLst>
          </p:cNvPr>
          <p:cNvSpPr>
            <a:spLocks noGrp="1"/>
          </p:cNvSpPr>
          <p:nvPr>
            <p:ph type="title"/>
          </p:nvPr>
        </p:nvSpPr>
        <p:spPr>
          <a:xfrm>
            <a:off x="838200" y="622198"/>
            <a:ext cx="7315200" cy="1325563"/>
          </a:xfrm>
        </p:spPr>
        <p:txBody>
          <a:bodyPr/>
          <a:lstStyle/>
          <a:p>
            <a:r>
              <a:rPr lang="en-US"/>
              <a:t>Click to edit Master title style</a:t>
            </a:r>
          </a:p>
        </p:txBody>
      </p:sp>
      <p:sp>
        <p:nvSpPr>
          <p:cNvPr id="18" name="Content Placeholder 2">
            <a:extLst>
              <a:ext uri="{FF2B5EF4-FFF2-40B4-BE49-F238E27FC236}">
                <a16:creationId xmlns:a16="http://schemas.microsoft.com/office/drawing/2014/main" id="{9CCD0F33-6122-4DA2-AA9D-CA48CEFB9225}"/>
              </a:ext>
            </a:extLst>
          </p:cNvPr>
          <p:cNvSpPr>
            <a:spLocks noGrp="1"/>
          </p:cNvSpPr>
          <p:nvPr>
            <p:ph idx="1"/>
          </p:nvPr>
        </p:nvSpPr>
        <p:spPr>
          <a:xfrm>
            <a:off x="838200" y="2055811"/>
            <a:ext cx="8986520" cy="41211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6" name="Freeform 18">
            <a:extLst>
              <a:ext uri="{FF2B5EF4-FFF2-40B4-BE49-F238E27FC236}">
                <a16:creationId xmlns:a16="http://schemas.microsoft.com/office/drawing/2014/main" id="{9F9BA732-13AA-47BB-AFB5-2182F75A88ED}"/>
              </a:ext>
            </a:extLst>
          </p:cNvPr>
          <p:cNvSpPr/>
          <p:nvPr userDrawn="1"/>
        </p:nvSpPr>
        <p:spPr>
          <a:xfrm>
            <a:off x="0" y="0"/>
            <a:ext cx="12192000" cy="6858000"/>
          </a:xfrm>
          <a:custGeom>
            <a:avLst/>
            <a:gdLst>
              <a:gd name="connsiteX0" fmla="*/ 213360 w 12192000"/>
              <a:gd name="connsiteY0" fmla="*/ 193040 h 6852902"/>
              <a:gd name="connsiteX1" fmla="*/ 213360 w 12192000"/>
              <a:gd name="connsiteY1" fmla="*/ 6634480 h 6852902"/>
              <a:gd name="connsiteX2" fmla="*/ 11968480 w 12192000"/>
              <a:gd name="connsiteY2" fmla="*/ 6634480 h 6852902"/>
              <a:gd name="connsiteX3" fmla="*/ 11968480 w 12192000"/>
              <a:gd name="connsiteY3" fmla="*/ 193040 h 6852902"/>
              <a:gd name="connsiteX4" fmla="*/ 0 w 12192000"/>
              <a:gd name="connsiteY4" fmla="*/ 0 h 6852902"/>
              <a:gd name="connsiteX5" fmla="*/ 12192000 w 12192000"/>
              <a:gd name="connsiteY5" fmla="*/ 0 h 6852902"/>
              <a:gd name="connsiteX6" fmla="*/ 12192000 w 12192000"/>
              <a:gd name="connsiteY6" fmla="*/ 6852902 h 6852902"/>
              <a:gd name="connsiteX7" fmla="*/ 0 w 12192000"/>
              <a:gd name="connsiteY7" fmla="*/ 6852902 h 68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2902">
                <a:moveTo>
                  <a:pt x="213360" y="193040"/>
                </a:moveTo>
                <a:lnTo>
                  <a:pt x="213360" y="6634480"/>
                </a:lnTo>
                <a:lnTo>
                  <a:pt x="11968480" y="6634480"/>
                </a:lnTo>
                <a:lnTo>
                  <a:pt x="11968480" y="193040"/>
                </a:lnTo>
                <a:close/>
                <a:moveTo>
                  <a:pt x="0" y="0"/>
                </a:moveTo>
                <a:lnTo>
                  <a:pt x="12192000" y="0"/>
                </a:lnTo>
                <a:lnTo>
                  <a:pt x="12192000" y="6852902"/>
                </a:lnTo>
                <a:lnTo>
                  <a:pt x="0" y="6852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Date Placeholder 3">
            <a:extLst>
              <a:ext uri="{FF2B5EF4-FFF2-40B4-BE49-F238E27FC236}">
                <a16:creationId xmlns:a16="http://schemas.microsoft.com/office/drawing/2014/main" id="{7A8A3FA1-377F-4383-B7E8-14D9409AF64B}"/>
              </a:ext>
            </a:extLst>
          </p:cNvPr>
          <p:cNvSpPr>
            <a:spLocks noGrp="1"/>
          </p:cNvSpPr>
          <p:nvPr>
            <p:ph type="dt" sz="half" idx="10"/>
          </p:nvPr>
        </p:nvSpPr>
        <p:spPr>
          <a:xfrm>
            <a:off x="838200" y="6285230"/>
            <a:ext cx="2743200" cy="365125"/>
          </a:xfrm>
        </p:spPr>
        <p:txBody>
          <a:bodyPr/>
          <a:lstStyle>
            <a:lvl1pPr>
              <a:defRPr>
                <a:solidFill>
                  <a:schemeClr val="accent1">
                    <a:lumMod val="50000"/>
                  </a:schemeClr>
                </a:solidFill>
              </a:defRPr>
            </a:lvl1pPr>
          </a:lstStyle>
          <a:p>
            <a:r>
              <a:rPr lang="en-US"/>
              <a:t>Date</a:t>
            </a:r>
            <a:endParaRPr lang="en-US" dirty="0"/>
          </a:p>
        </p:txBody>
      </p:sp>
      <p:sp>
        <p:nvSpPr>
          <p:cNvPr id="20" name="Footer Placeholder 4">
            <a:extLst>
              <a:ext uri="{FF2B5EF4-FFF2-40B4-BE49-F238E27FC236}">
                <a16:creationId xmlns:a16="http://schemas.microsoft.com/office/drawing/2014/main" id="{566F5CF8-699B-4A09-9AD0-718B0175E486}"/>
              </a:ext>
            </a:extLst>
          </p:cNvPr>
          <p:cNvSpPr>
            <a:spLocks noGrp="1"/>
          </p:cNvSpPr>
          <p:nvPr>
            <p:ph type="ftr" sz="quarter" idx="11"/>
          </p:nvPr>
        </p:nvSpPr>
        <p:spPr>
          <a:xfrm>
            <a:off x="4038600" y="6285230"/>
            <a:ext cx="4114800" cy="365125"/>
          </a:xfrm>
        </p:spPr>
        <p:txBody>
          <a:bodyPr/>
          <a:lstStyle>
            <a:lvl1pPr>
              <a:defRPr>
                <a:solidFill>
                  <a:schemeClr val="accent1">
                    <a:lumMod val="50000"/>
                  </a:schemeClr>
                </a:solidFill>
              </a:defRPr>
            </a:lvl1pPr>
          </a:lstStyle>
          <a:p>
            <a:r>
              <a:rPr lang="en-US"/>
              <a:t>Your Footer Here</a:t>
            </a:r>
          </a:p>
        </p:txBody>
      </p:sp>
      <p:sp>
        <p:nvSpPr>
          <p:cNvPr id="21" name="Slide Number Placeholder 5">
            <a:extLst>
              <a:ext uri="{FF2B5EF4-FFF2-40B4-BE49-F238E27FC236}">
                <a16:creationId xmlns:a16="http://schemas.microsoft.com/office/drawing/2014/main" id="{7C55771C-35B2-4842-A572-EEE14A727DBF}"/>
              </a:ext>
            </a:extLst>
          </p:cNvPr>
          <p:cNvSpPr>
            <a:spLocks noGrp="1"/>
          </p:cNvSpPr>
          <p:nvPr>
            <p:ph type="sldNum" sz="quarter" idx="12"/>
          </p:nvPr>
        </p:nvSpPr>
        <p:spPr>
          <a:xfrm>
            <a:off x="8610600" y="6285230"/>
            <a:ext cx="2743200" cy="365125"/>
          </a:xfrm>
        </p:spPr>
        <p:txBody>
          <a:bodyPr/>
          <a:lstStyle>
            <a:lvl1pPr>
              <a:defRPr>
                <a:solidFill>
                  <a:schemeClr val="accent1">
                    <a:lumMod val="50000"/>
                  </a:schemeClr>
                </a:solidFill>
              </a:defRPr>
            </a:lvl1pPr>
          </a:lstStyle>
          <a:p>
            <a:fld id="{672B7600-67E3-4D97-B453-880E2742B982}" type="slidenum">
              <a:rPr lang="en-US" smtClean="0"/>
              <a:pPr/>
              <a:t>‹#›</a:t>
            </a:fld>
            <a:endParaRPr lang="en-US"/>
          </a:p>
        </p:txBody>
      </p:sp>
    </p:spTree>
    <p:extLst>
      <p:ext uri="{BB962C8B-B14F-4D97-AF65-F5344CB8AC3E}">
        <p14:creationId xmlns:p14="http://schemas.microsoft.com/office/powerpoint/2010/main" val="39071032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1">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F301BDD5-A736-EA49-A93F-994E2FDF43E3}"/>
              </a:ext>
            </a:extLst>
          </p:cNvPr>
          <p:cNvGrpSpPr/>
          <p:nvPr userDrawn="1"/>
        </p:nvGrpSpPr>
        <p:grpSpPr>
          <a:xfrm>
            <a:off x="-2" y="1"/>
            <a:ext cx="12181840" cy="6858000"/>
            <a:chOff x="56375300" y="10591799"/>
            <a:chExt cx="12255437" cy="6835143"/>
          </a:xfrm>
        </p:grpSpPr>
        <p:sp>
          <p:nvSpPr>
            <p:cNvPr id="16" name="Shape">
              <a:extLst>
                <a:ext uri="{FF2B5EF4-FFF2-40B4-BE49-F238E27FC236}">
                  <a16:creationId xmlns:a16="http://schemas.microsoft.com/office/drawing/2014/main" id="{48C49E83-F63D-214D-AA32-4DFEA017925D}"/>
                </a:ext>
              </a:extLst>
            </p:cNvPr>
            <p:cNvSpPr/>
            <p:nvPr/>
          </p:nvSpPr>
          <p:spPr>
            <a:xfrm>
              <a:off x="56794400" y="10591799"/>
              <a:ext cx="10460993" cy="6830062"/>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659" y="104"/>
                  </a:lnTo>
                  <a:lnTo>
                    <a:pt x="21600" y="0"/>
                  </a:lnTo>
                  <a:lnTo>
                    <a:pt x="5334" y="8912"/>
                  </a:ln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7" name="Shape">
              <a:extLst>
                <a:ext uri="{FF2B5EF4-FFF2-40B4-BE49-F238E27FC236}">
                  <a16:creationId xmlns:a16="http://schemas.microsoft.com/office/drawing/2014/main" id="{B47C3E9A-06B8-6343-9542-42677C42AA04}"/>
                </a:ext>
              </a:extLst>
            </p:cNvPr>
            <p:cNvSpPr/>
            <p:nvPr/>
          </p:nvSpPr>
          <p:spPr>
            <a:xfrm>
              <a:off x="56375300" y="10591799"/>
              <a:ext cx="1706886" cy="6830062"/>
            </a:xfrm>
            <a:custGeom>
              <a:avLst/>
              <a:gdLst>
                <a:gd name="connsiteX0" fmla="*/ 0 w 21600"/>
                <a:gd name="connsiteY0" fmla="*/ 21600 h 21600"/>
                <a:gd name="connsiteX1" fmla="*/ 0 w 21600"/>
                <a:gd name="connsiteY1" fmla="*/ 0 h 21600"/>
                <a:gd name="connsiteX2" fmla="*/ 19687 w 21600"/>
                <a:gd name="connsiteY2" fmla="*/ 0 h 21600"/>
                <a:gd name="connsiteX3" fmla="*/ 21600 w 21600"/>
                <a:gd name="connsiteY3" fmla="*/ 104 h 21600"/>
                <a:gd name="connsiteX4" fmla="*/ 5708 w 21600"/>
                <a:gd name="connsiteY4" fmla="*/ 21480 h 21600"/>
                <a:gd name="connsiteX5" fmla="*/ 0 w 21600"/>
                <a:gd name="connsiteY5"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0" y="21600"/>
                  </a:moveTo>
                  <a:lnTo>
                    <a:pt x="0" y="0"/>
                  </a:lnTo>
                  <a:lnTo>
                    <a:pt x="19687" y="0"/>
                  </a:lnTo>
                  <a:lnTo>
                    <a:pt x="21600" y="104"/>
                  </a:lnTo>
                  <a:lnTo>
                    <a:pt x="5708" y="21480"/>
                  </a:lnTo>
                  <a:cubicBezTo>
                    <a:pt x="3940" y="21480"/>
                    <a:pt x="1768" y="21600"/>
                    <a:pt x="0" y="21600"/>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18" name="Shape">
              <a:extLst>
                <a:ext uri="{FF2B5EF4-FFF2-40B4-BE49-F238E27FC236}">
                  <a16:creationId xmlns:a16="http://schemas.microsoft.com/office/drawing/2014/main" id="{D9AF2E89-6EB8-FD47-B45C-CF25E5D021CB}"/>
                </a:ext>
              </a:extLst>
            </p:cNvPr>
            <p:cNvSpPr/>
            <p:nvPr/>
          </p:nvSpPr>
          <p:spPr>
            <a:xfrm>
              <a:off x="65572578" y="10591799"/>
              <a:ext cx="3058159" cy="683006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10621" y="21600"/>
                  </a:lnTo>
                  <a:lnTo>
                    <a:pt x="0" y="14941"/>
                  </a:lnTo>
                  <a:lnTo>
                    <a:pt x="18649" y="0"/>
                  </a:lnTo>
                  <a:close/>
                </a:path>
              </a:pathLst>
            </a:custGeom>
            <a:solidFill>
              <a:schemeClr val="accent1">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19" name="Triangle">
              <a:extLst>
                <a:ext uri="{FF2B5EF4-FFF2-40B4-BE49-F238E27FC236}">
                  <a16:creationId xmlns:a16="http://schemas.microsoft.com/office/drawing/2014/main" id="{BAE12199-6A61-3B44-8CFD-A014BA71A442}"/>
                </a:ext>
              </a:extLst>
            </p:cNvPr>
            <p:cNvSpPr/>
            <p:nvPr/>
          </p:nvSpPr>
          <p:spPr>
            <a:xfrm>
              <a:off x="56794400" y="11645899"/>
              <a:ext cx="8780785" cy="577723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5286" y="0"/>
                  </a:lnTo>
                  <a:lnTo>
                    <a:pt x="21600" y="13727"/>
                  </a:lnTo>
                  <a:lnTo>
                    <a:pt x="0" y="2160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17AE3034-FD7E-8C42-984F-60C37C055E7F}"/>
                </a:ext>
              </a:extLst>
            </p:cNvPr>
            <p:cNvSpPr/>
            <p:nvPr/>
          </p:nvSpPr>
          <p:spPr>
            <a:xfrm>
              <a:off x="58940699" y="10591799"/>
              <a:ext cx="9272273" cy="4724402"/>
            </a:xfrm>
            <a:custGeom>
              <a:avLst/>
              <a:gdLst/>
              <a:ahLst/>
              <a:cxnLst>
                <a:cxn ang="0">
                  <a:pos x="wd2" y="hd2"/>
                </a:cxn>
                <a:cxn ang="5400000">
                  <a:pos x="wd2" y="hd2"/>
                </a:cxn>
                <a:cxn ang="10800000">
                  <a:pos x="wd2" y="hd2"/>
                </a:cxn>
                <a:cxn ang="16200000">
                  <a:pos x="wd2" y="hd2"/>
                </a:cxn>
              </a:cxnLst>
              <a:rect l="0" t="0" r="r" b="b"/>
              <a:pathLst>
                <a:path w="21600" h="21600" extrusionOk="0">
                  <a:moveTo>
                    <a:pt x="0" y="4814"/>
                  </a:moveTo>
                  <a:lnTo>
                    <a:pt x="19363" y="0"/>
                  </a:lnTo>
                  <a:lnTo>
                    <a:pt x="21600" y="0"/>
                  </a:lnTo>
                  <a:lnTo>
                    <a:pt x="15449" y="21600"/>
                  </a:lnTo>
                  <a:close/>
                </a:path>
              </a:pathLst>
            </a:custGeom>
            <a:solidFill>
              <a:schemeClr val="bg1">
                <a:lumMod val="85000"/>
              </a:schemeClr>
            </a:solidFill>
            <a:ln w="12700">
              <a:noFill/>
              <a:miter lim="400000"/>
            </a:ln>
          </p:spPr>
          <p:txBody>
            <a:bodyPr lIns="38100" tIns="38100" rIns="38100" bIns="38100" anchor="ctr"/>
            <a:lstStyle/>
            <a:p>
              <a:pPr>
                <a:defRPr sz="3000">
                  <a:solidFill>
                    <a:srgbClr val="FFFFFF"/>
                  </a:solidFill>
                </a:defRPr>
              </a:pPr>
              <a:endParaRPr/>
            </a:p>
          </p:txBody>
        </p:sp>
        <p:sp>
          <p:nvSpPr>
            <p:cNvPr id="21" name="Triangle">
              <a:extLst>
                <a:ext uri="{FF2B5EF4-FFF2-40B4-BE49-F238E27FC236}">
                  <a16:creationId xmlns:a16="http://schemas.microsoft.com/office/drawing/2014/main" id="{553C549A-89BC-214D-A882-906FEED0E2D1}"/>
                </a:ext>
              </a:extLst>
            </p:cNvPr>
            <p:cNvSpPr/>
            <p:nvPr/>
          </p:nvSpPr>
          <p:spPr>
            <a:xfrm>
              <a:off x="56794400" y="10629900"/>
              <a:ext cx="2148843" cy="6797042"/>
            </a:xfrm>
            <a:custGeom>
              <a:avLst/>
              <a:gdLst/>
              <a:ahLst/>
              <a:cxnLst>
                <a:cxn ang="0">
                  <a:pos x="wd2" y="hd2"/>
                </a:cxn>
                <a:cxn ang="5400000">
                  <a:pos x="wd2" y="hd2"/>
                </a:cxn>
                <a:cxn ang="10800000">
                  <a:pos x="wd2" y="hd2"/>
                </a:cxn>
                <a:cxn ang="16200000">
                  <a:pos x="wd2" y="hd2"/>
                </a:cxn>
              </a:cxnLst>
              <a:rect l="0" t="0" r="r" b="b"/>
              <a:pathLst>
                <a:path w="21600" h="21600" extrusionOk="0">
                  <a:moveTo>
                    <a:pt x="12945" y="0"/>
                  </a:moveTo>
                  <a:lnTo>
                    <a:pt x="21600" y="3241"/>
                  </a:lnTo>
                  <a:lnTo>
                    <a:pt x="0" y="21600"/>
                  </a:ln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2" name="Triangle">
              <a:extLst>
                <a:ext uri="{FF2B5EF4-FFF2-40B4-BE49-F238E27FC236}">
                  <a16:creationId xmlns:a16="http://schemas.microsoft.com/office/drawing/2014/main" id="{945553B5-99B0-2F46-984B-5FB42B3E1DE2}"/>
                </a:ext>
              </a:extLst>
            </p:cNvPr>
            <p:cNvSpPr/>
            <p:nvPr/>
          </p:nvSpPr>
          <p:spPr>
            <a:xfrm>
              <a:off x="56794400" y="15316200"/>
              <a:ext cx="10284464" cy="210566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442" y="0"/>
                  </a:lnTo>
                  <a:lnTo>
                    <a:pt x="21600" y="21600"/>
                  </a:ln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23" name="Triangle">
              <a:extLst>
                <a:ext uri="{FF2B5EF4-FFF2-40B4-BE49-F238E27FC236}">
                  <a16:creationId xmlns:a16="http://schemas.microsoft.com/office/drawing/2014/main" id="{41858EBA-B87F-7744-8DF4-1FC1B7CEAA3A}"/>
                </a:ext>
              </a:extLst>
            </p:cNvPr>
            <p:cNvSpPr/>
            <p:nvPr/>
          </p:nvSpPr>
          <p:spPr>
            <a:xfrm>
              <a:off x="56794400" y="14528800"/>
              <a:ext cx="8780785" cy="28879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8120" y="0"/>
                  </a:lnTo>
                  <a:lnTo>
                    <a:pt x="21600" y="5851"/>
                  </a:ln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24" name="Triangle">
              <a:extLst>
                <a:ext uri="{FF2B5EF4-FFF2-40B4-BE49-F238E27FC236}">
                  <a16:creationId xmlns:a16="http://schemas.microsoft.com/office/drawing/2014/main" id="{9E6D4EBE-0E20-4148-A455-6924B0B9C8D8}"/>
                </a:ext>
              </a:extLst>
            </p:cNvPr>
            <p:cNvSpPr/>
            <p:nvPr/>
          </p:nvSpPr>
          <p:spPr>
            <a:xfrm>
              <a:off x="64160399" y="10591799"/>
              <a:ext cx="4055115" cy="4724402"/>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0" y="18023"/>
                  </a:lnTo>
                  <a:lnTo>
                    <a:pt x="7536" y="2160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grpSp>
      <p:sp>
        <p:nvSpPr>
          <p:cNvPr id="8" name="Title 1">
            <a:extLst>
              <a:ext uri="{FF2B5EF4-FFF2-40B4-BE49-F238E27FC236}">
                <a16:creationId xmlns:a16="http://schemas.microsoft.com/office/drawing/2014/main" id="{C7E228BF-1CA5-4856-ADE1-3CF4E8475976}"/>
              </a:ext>
            </a:extLst>
          </p:cNvPr>
          <p:cNvSpPr>
            <a:spLocks noGrp="1"/>
          </p:cNvSpPr>
          <p:nvPr>
            <p:ph type="title"/>
          </p:nvPr>
        </p:nvSpPr>
        <p:spPr>
          <a:xfrm>
            <a:off x="2547464" y="26877"/>
            <a:ext cx="5738694" cy="2852737"/>
          </a:xfrm>
        </p:spPr>
        <p:txBody>
          <a:bodyPr anchor="b"/>
          <a:lstStyle>
            <a:lvl1pPr algn="ctr">
              <a:defRPr sz="60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A75560DB-B208-41C1-AC26-ACACF8AE7CCD}"/>
              </a:ext>
            </a:extLst>
          </p:cNvPr>
          <p:cNvSpPr>
            <a:spLocks noGrp="1"/>
          </p:cNvSpPr>
          <p:nvPr>
            <p:ph type="body" idx="1"/>
          </p:nvPr>
        </p:nvSpPr>
        <p:spPr>
          <a:xfrm>
            <a:off x="2547464" y="2906602"/>
            <a:ext cx="5738694"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78CD13F7-FE5E-4564-955B-78635E1D6BD1}"/>
              </a:ext>
            </a:extLst>
          </p:cNvPr>
          <p:cNvSpPr>
            <a:spLocks noGrp="1"/>
          </p:cNvSpPr>
          <p:nvPr>
            <p:ph type="dt" sz="half" idx="10"/>
          </p:nvPr>
        </p:nvSpPr>
        <p:spPr>
          <a:xfrm>
            <a:off x="838200" y="6264910"/>
            <a:ext cx="2743200" cy="365125"/>
          </a:xfrm>
        </p:spPr>
        <p:txBody>
          <a:bodyPr/>
          <a:lstStyle>
            <a:lvl1pPr>
              <a:defRPr>
                <a:solidFill>
                  <a:schemeClr val="bg1">
                    <a:lumMod val="65000"/>
                  </a:schemeClr>
                </a:solidFill>
              </a:defRPr>
            </a:lvl1pPr>
          </a:lstStyle>
          <a:p>
            <a:r>
              <a:rPr lang="en-US"/>
              <a:t>Date</a:t>
            </a:r>
          </a:p>
        </p:txBody>
      </p:sp>
      <p:sp>
        <p:nvSpPr>
          <p:cNvPr id="11" name="Footer Placeholder 4">
            <a:extLst>
              <a:ext uri="{FF2B5EF4-FFF2-40B4-BE49-F238E27FC236}">
                <a16:creationId xmlns:a16="http://schemas.microsoft.com/office/drawing/2014/main" id="{DFEC6B85-2D6C-4E54-AFB1-FC9C8C5BCCCD}"/>
              </a:ext>
            </a:extLst>
          </p:cNvPr>
          <p:cNvSpPr>
            <a:spLocks noGrp="1"/>
          </p:cNvSpPr>
          <p:nvPr>
            <p:ph type="ftr" sz="quarter" idx="11"/>
          </p:nvPr>
        </p:nvSpPr>
        <p:spPr>
          <a:xfrm>
            <a:off x="4038600" y="6264910"/>
            <a:ext cx="4114800" cy="365125"/>
          </a:xfrm>
        </p:spPr>
        <p:txBody>
          <a:bodyPr/>
          <a:lstStyle/>
          <a:p>
            <a:r>
              <a:rPr lang="en-US"/>
              <a:t>Your Footer Here</a:t>
            </a:r>
          </a:p>
        </p:txBody>
      </p:sp>
      <p:sp>
        <p:nvSpPr>
          <p:cNvPr id="12" name="Slide Number Placeholder 5">
            <a:extLst>
              <a:ext uri="{FF2B5EF4-FFF2-40B4-BE49-F238E27FC236}">
                <a16:creationId xmlns:a16="http://schemas.microsoft.com/office/drawing/2014/main" id="{C0A08B1B-1C08-468B-84FB-AF1608C8E4FD}"/>
              </a:ext>
            </a:extLst>
          </p:cNvPr>
          <p:cNvSpPr>
            <a:spLocks noGrp="1"/>
          </p:cNvSpPr>
          <p:nvPr>
            <p:ph type="sldNum" sz="quarter" idx="12"/>
          </p:nvPr>
        </p:nvSpPr>
        <p:spPr>
          <a:xfrm>
            <a:off x="8610600" y="6264910"/>
            <a:ext cx="2743200" cy="365125"/>
          </a:xfrm>
        </p:spPr>
        <p:txBody>
          <a:bodyPr/>
          <a:lstStyle/>
          <a:p>
            <a:fld id="{672B7600-67E3-4D97-B453-880E2742B982}" type="slidenum">
              <a:rPr lang="en-US" smtClean="0"/>
              <a:pPr/>
              <a:t>‹#›</a:t>
            </a:fld>
            <a:endParaRPr lang="en-US"/>
          </a:p>
        </p:txBody>
      </p:sp>
      <p:sp>
        <p:nvSpPr>
          <p:cNvPr id="26" name="Freeform 18">
            <a:extLst>
              <a:ext uri="{FF2B5EF4-FFF2-40B4-BE49-F238E27FC236}">
                <a16:creationId xmlns:a16="http://schemas.microsoft.com/office/drawing/2014/main" id="{DC13F651-7F17-428B-9F3A-A17EACBBF0BF}"/>
              </a:ext>
            </a:extLst>
          </p:cNvPr>
          <p:cNvSpPr/>
          <p:nvPr userDrawn="1"/>
        </p:nvSpPr>
        <p:spPr>
          <a:xfrm>
            <a:off x="0" y="0"/>
            <a:ext cx="12192000" cy="6858000"/>
          </a:xfrm>
          <a:custGeom>
            <a:avLst/>
            <a:gdLst>
              <a:gd name="connsiteX0" fmla="*/ 213360 w 12192000"/>
              <a:gd name="connsiteY0" fmla="*/ 193040 h 6852902"/>
              <a:gd name="connsiteX1" fmla="*/ 213360 w 12192000"/>
              <a:gd name="connsiteY1" fmla="*/ 6634480 h 6852902"/>
              <a:gd name="connsiteX2" fmla="*/ 11968480 w 12192000"/>
              <a:gd name="connsiteY2" fmla="*/ 6634480 h 6852902"/>
              <a:gd name="connsiteX3" fmla="*/ 11968480 w 12192000"/>
              <a:gd name="connsiteY3" fmla="*/ 193040 h 6852902"/>
              <a:gd name="connsiteX4" fmla="*/ 0 w 12192000"/>
              <a:gd name="connsiteY4" fmla="*/ 0 h 6852902"/>
              <a:gd name="connsiteX5" fmla="*/ 12192000 w 12192000"/>
              <a:gd name="connsiteY5" fmla="*/ 0 h 6852902"/>
              <a:gd name="connsiteX6" fmla="*/ 12192000 w 12192000"/>
              <a:gd name="connsiteY6" fmla="*/ 6852902 h 6852902"/>
              <a:gd name="connsiteX7" fmla="*/ 0 w 12192000"/>
              <a:gd name="connsiteY7" fmla="*/ 6852902 h 68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2902">
                <a:moveTo>
                  <a:pt x="213360" y="193040"/>
                </a:moveTo>
                <a:lnTo>
                  <a:pt x="213360" y="6634480"/>
                </a:lnTo>
                <a:lnTo>
                  <a:pt x="11968480" y="6634480"/>
                </a:lnTo>
                <a:lnTo>
                  <a:pt x="11968480" y="193040"/>
                </a:lnTo>
                <a:close/>
                <a:moveTo>
                  <a:pt x="0" y="0"/>
                </a:moveTo>
                <a:lnTo>
                  <a:pt x="12192000" y="0"/>
                </a:lnTo>
                <a:lnTo>
                  <a:pt x="12192000" y="6852902"/>
                </a:lnTo>
                <a:lnTo>
                  <a:pt x="0" y="6852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7183170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2">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A3571AC1-4D48-5C41-A59D-F35D33989918}"/>
              </a:ext>
            </a:extLst>
          </p:cNvPr>
          <p:cNvGrpSpPr/>
          <p:nvPr userDrawn="1"/>
        </p:nvGrpSpPr>
        <p:grpSpPr>
          <a:xfrm>
            <a:off x="0" y="0"/>
            <a:ext cx="12192000" cy="6858000"/>
            <a:chOff x="74155299" y="10591799"/>
            <a:chExt cx="12258038" cy="6828793"/>
          </a:xfrm>
        </p:grpSpPr>
        <p:sp>
          <p:nvSpPr>
            <p:cNvPr id="16" name="Triangle">
              <a:extLst>
                <a:ext uri="{FF2B5EF4-FFF2-40B4-BE49-F238E27FC236}">
                  <a16:creationId xmlns:a16="http://schemas.microsoft.com/office/drawing/2014/main" id="{5FB82B42-ADC5-D04E-94BD-9ECD154E5B36}"/>
                </a:ext>
              </a:extLst>
            </p:cNvPr>
            <p:cNvSpPr/>
            <p:nvPr/>
          </p:nvSpPr>
          <p:spPr>
            <a:xfrm>
              <a:off x="80276701" y="10629900"/>
              <a:ext cx="6129016" cy="6267450"/>
            </a:xfrm>
            <a:custGeom>
              <a:avLst/>
              <a:gdLst>
                <a:gd name="connsiteX0" fmla="*/ 7457 w 21600"/>
                <a:gd name="connsiteY0" fmla="*/ 0 h 21600"/>
                <a:gd name="connsiteX1" fmla="*/ 0 w 21600"/>
                <a:gd name="connsiteY1" fmla="*/ 8027 h 21600"/>
                <a:gd name="connsiteX2" fmla="*/ 21600 w 21600"/>
                <a:gd name="connsiteY2" fmla="*/ 21600 h 21600"/>
                <a:gd name="connsiteX3" fmla="*/ 21154 w 21600"/>
                <a:gd name="connsiteY3" fmla="*/ 20854 h 21600"/>
                <a:gd name="connsiteX4" fmla="*/ 7457 w 21600"/>
                <a:gd name="connsiteY4" fmla="*/ 0 h 21600"/>
                <a:gd name="connsiteX0" fmla="*/ 7457 w 21600"/>
                <a:gd name="connsiteY0" fmla="*/ 0 h 21600"/>
                <a:gd name="connsiteX1" fmla="*/ 0 w 21600"/>
                <a:gd name="connsiteY1" fmla="*/ 8027 h 21600"/>
                <a:gd name="connsiteX2" fmla="*/ 21600 w 21600"/>
                <a:gd name="connsiteY2" fmla="*/ 21600 h 21600"/>
                <a:gd name="connsiteX3" fmla="*/ 21154 w 21600"/>
                <a:gd name="connsiteY3" fmla="*/ 20636 h 21600"/>
                <a:gd name="connsiteX4" fmla="*/ 7457 w 21600"/>
                <a:gd name="connsiteY4" fmla="*/ 0 h 2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00" h="21600" extrusionOk="0">
                  <a:moveTo>
                    <a:pt x="7457" y="0"/>
                  </a:moveTo>
                  <a:lnTo>
                    <a:pt x="0" y="8027"/>
                  </a:lnTo>
                  <a:lnTo>
                    <a:pt x="21600" y="21600"/>
                  </a:lnTo>
                  <a:lnTo>
                    <a:pt x="21154" y="20636"/>
                  </a:lnTo>
                  <a:lnTo>
                    <a:pt x="7457" y="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17" name="Triangle">
              <a:extLst>
                <a:ext uri="{FF2B5EF4-FFF2-40B4-BE49-F238E27FC236}">
                  <a16:creationId xmlns:a16="http://schemas.microsoft.com/office/drawing/2014/main" id="{A64128D3-43B4-5B4F-AE73-72C0A4EC8B08}"/>
                </a:ext>
              </a:extLst>
            </p:cNvPr>
            <p:cNvSpPr/>
            <p:nvPr/>
          </p:nvSpPr>
          <p:spPr>
            <a:xfrm>
              <a:off x="78587600" y="10629899"/>
              <a:ext cx="3810000" cy="232918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605" y="21600"/>
                  </a:lnTo>
                  <a:lnTo>
                    <a:pt x="21600" y="0"/>
                  </a:ln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18" name="Triangle">
              <a:extLst>
                <a:ext uri="{FF2B5EF4-FFF2-40B4-BE49-F238E27FC236}">
                  <a16:creationId xmlns:a16="http://schemas.microsoft.com/office/drawing/2014/main" id="{1C7C782F-1FC5-DE40-A1E4-C75C83CEADA8}"/>
                </a:ext>
              </a:extLst>
            </p:cNvPr>
            <p:cNvSpPr/>
            <p:nvPr/>
          </p:nvSpPr>
          <p:spPr>
            <a:xfrm>
              <a:off x="82387384" y="10591799"/>
              <a:ext cx="4013202" cy="63004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1600" y="21600"/>
                  </a:lnTo>
                  <a:lnTo>
                    <a:pt x="0" y="113"/>
                  </a:ln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19" name="Triangle">
              <a:extLst>
                <a:ext uri="{FF2B5EF4-FFF2-40B4-BE49-F238E27FC236}">
                  <a16:creationId xmlns:a16="http://schemas.microsoft.com/office/drawing/2014/main" id="{4FC9546D-552B-084E-AF10-6810844D2651}"/>
                </a:ext>
              </a:extLst>
            </p:cNvPr>
            <p:cNvSpPr/>
            <p:nvPr/>
          </p:nvSpPr>
          <p:spPr>
            <a:xfrm>
              <a:off x="74155299" y="12954000"/>
              <a:ext cx="6129022" cy="302387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0"/>
                  </a:lnTo>
                  <a:lnTo>
                    <a:pt x="21600" y="2160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20" name="Shape">
              <a:extLst>
                <a:ext uri="{FF2B5EF4-FFF2-40B4-BE49-F238E27FC236}">
                  <a16:creationId xmlns:a16="http://schemas.microsoft.com/office/drawing/2014/main" id="{D1E5FF3F-7B22-C64E-B053-A611447386CF}"/>
                </a:ext>
              </a:extLst>
            </p:cNvPr>
            <p:cNvSpPr/>
            <p:nvPr/>
          </p:nvSpPr>
          <p:spPr>
            <a:xfrm>
              <a:off x="74155299" y="10591799"/>
              <a:ext cx="6129022" cy="3167381"/>
            </a:xfrm>
            <a:custGeom>
              <a:avLst/>
              <a:gdLst/>
              <a:ahLst/>
              <a:cxnLst>
                <a:cxn ang="0">
                  <a:pos x="wd2" y="hd2"/>
                </a:cxn>
                <a:cxn ang="5400000">
                  <a:pos x="wd2" y="hd2"/>
                </a:cxn>
                <a:cxn ang="10800000">
                  <a:pos x="wd2" y="hd2"/>
                </a:cxn>
                <a:cxn ang="16200000">
                  <a:pos x="wd2" y="hd2"/>
                </a:cxn>
              </a:cxnLst>
              <a:rect l="0" t="0" r="r" b="b"/>
              <a:pathLst>
                <a:path w="21600" h="21600" extrusionOk="0">
                  <a:moveTo>
                    <a:pt x="15629" y="225"/>
                  </a:moveTo>
                  <a:lnTo>
                    <a:pt x="21600" y="16109"/>
                  </a:lnTo>
                  <a:lnTo>
                    <a:pt x="0" y="21600"/>
                  </a:lnTo>
                  <a:lnTo>
                    <a:pt x="0" y="0"/>
                  </a:lnTo>
                  <a:close/>
                </a:path>
              </a:pathLst>
            </a:custGeom>
            <a:solidFill>
              <a:schemeClr val="bg1">
                <a:lumMod val="85000"/>
              </a:schemeClr>
            </a:solidFill>
            <a:ln w="12700">
              <a:noFill/>
              <a:miter lim="400000"/>
            </a:ln>
          </p:spPr>
          <p:txBody>
            <a:bodyPr lIns="38100" tIns="38100" rIns="38100" bIns="38100" anchor="ctr"/>
            <a:lstStyle/>
            <a:p>
              <a:pPr>
                <a:defRPr sz="3000">
                  <a:solidFill>
                    <a:srgbClr val="FFFFFF"/>
                  </a:solidFill>
                </a:defRPr>
              </a:pPr>
              <a:endParaRPr/>
            </a:p>
          </p:txBody>
        </p:sp>
        <p:sp>
          <p:nvSpPr>
            <p:cNvPr id="21" name="Shape">
              <a:extLst>
                <a:ext uri="{FF2B5EF4-FFF2-40B4-BE49-F238E27FC236}">
                  <a16:creationId xmlns:a16="http://schemas.microsoft.com/office/drawing/2014/main" id="{26E535C4-87B3-EE4B-8792-92B97BA43540}"/>
                </a:ext>
              </a:extLst>
            </p:cNvPr>
            <p:cNvSpPr/>
            <p:nvPr/>
          </p:nvSpPr>
          <p:spPr>
            <a:xfrm>
              <a:off x="74155299" y="15976599"/>
              <a:ext cx="12258038" cy="144399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lnTo>
                    <a:pt x="21600" y="13678"/>
                  </a:lnTo>
                  <a:lnTo>
                    <a:pt x="21600" y="21600"/>
                  </a:lnTo>
                  <a:lnTo>
                    <a:pt x="0" y="21600"/>
                  </a:lnTo>
                  <a:close/>
                </a:path>
              </a:pathLst>
            </a:custGeom>
            <a:solidFill>
              <a:schemeClr val="bg1">
                <a:lumMod val="85000"/>
              </a:schemeClr>
            </a:solidFill>
            <a:ln w="12700">
              <a:noFill/>
              <a:miter lim="400000"/>
            </a:ln>
          </p:spPr>
          <p:txBody>
            <a:bodyPr lIns="38100" tIns="38100" rIns="38100" bIns="38100" anchor="ctr"/>
            <a:lstStyle/>
            <a:p>
              <a:pPr>
                <a:defRPr sz="3000">
                  <a:solidFill>
                    <a:srgbClr val="FFFFFF"/>
                  </a:solidFill>
                </a:defRPr>
              </a:pPr>
              <a:endParaRPr/>
            </a:p>
          </p:txBody>
        </p:sp>
      </p:grpSp>
      <p:sp>
        <p:nvSpPr>
          <p:cNvPr id="8" name="Title 1">
            <a:extLst>
              <a:ext uri="{FF2B5EF4-FFF2-40B4-BE49-F238E27FC236}">
                <a16:creationId xmlns:a16="http://schemas.microsoft.com/office/drawing/2014/main" id="{74985E82-8BBB-4140-ADE7-3211B76C0426}"/>
              </a:ext>
            </a:extLst>
          </p:cNvPr>
          <p:cNvSpPr>
            <a:spLocks noGrp="1"/>
          </p:cNvSpPr>
          <p:nvPr>
            <p:ph type="title"/>
          </p:nvPr>
        </p:nvSpPr>
        <p:spPr>
          <a:xfrm>
            <a:off x="831850" y="1709738"/>
            <a:ext cx="4664710" cy="2852737"/>
          </a:xfrm>
        </p:spPr>
        <p:txBody>
          <a:bodyPr anchor="b"/>
          <a:lstStyle>
            <a:lvl1pPr>
              <a:defRPr sz="60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BE5281E8-502B-4754-B5F5-7C62E11011CF}"/>
              </a:ext>
            </a:extLst>
          </p:cNvPr>
          <p:cNvSpPr>
            <a:spLocks noGrp="1"/>
          </p:cNvSpPr>
          <p:nvPr>
            <p:ph type="body" idx="1"/>
          </p:nvPr>
        </p:nvSpPr>
        <p:spPr>
          <a:xfrm>
            <a:off x="831850" y="4589463"/>
            <a:ext cx="466471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A67E5779-2729-4DED-A8C2-41F4FEE4767B}"/>
              </a:ext>
            </a:extLst>
          </p:cNvPr>
          <p:cNvSpPr>
            <a:spLocks noGrp="1"/>
          </p:cNvSpPr>
          <p:nvPr>
            <p:ph type="dt" sz="half" idx="10"/>
          </p:nvPr>
        </p:nvSpPr>
        <p:spPr>
          <a:xfrm>
            <a:off x="838200" y="6264874"/>
            <a:ext cx="2743200" cy="365125"/>
          </a:xfrm>
        </p:spPr>
        <p:txBody>
          <a:bodyPr/>
          <a:lstStyle>
            <a:lvl1pPr>
              <a:defRPr>
                <a:solidFill>
                  <a:schemeClr val="bg1">
                    <a:lumMod val="65000"/>
                  </a:schemeClr>
                </a:solidFill>
              </a:defRPr>
            </a:lvl1pPr>
          </a:lstStyle>
          <a:p>
            <a:r>
              <a:rPr lang="en-US"/>
              <a:t>Date</a:t>
            </a:r>
            <a:endParaRPr lang="en-US" dirty="0"/>
          </a:p>
        </p:txBody>
      </p:sp>
      <p:sp>
        <p:nvSpPr>
          <p:cNvPr id="11" name="Footer Placeholder 4">
            <a:extLst>
              <a:ext uri="{FF2B5EF4-FFF2-40B4-BE49-F238E27FC236}">
                <a16:creationId xmlns:a16="http://schemas.microsoft.com/office/drawing/2014/main" id="{FBD21987-FA22-47F7-B702-8D9638C10C5C}"/>
              </a:ext>
            </a:extLst>
          </p:cNvPr>
          <p:cNvSpPr>
            <a:spLocks noGrp="1"/>
          </p:cNvSpPr>
          <p:nvPr>
            <p:ph type="ftr" sz="quarter" idx="11"/>
          </p:nvPr>
        </p:nvSpPr>
        <p:spPr>
          <a:xfrm>
            <a:off x="4038600" y="6264874"/>
            <a:ext cx="4114800" cy="365125"/>
          </a:xfrm>
        </p:spPr>
        <p:txBody>
          <a:bodyPr/>
          <a:lstStyle>
            <a:lvl1pPr>
              <a:defRPr>
                <a:solidFill>
                  <a:schemeClr val="bg1">
                    <a:lumMod val="65000"/>
                  </a:schemeClr>
                </a:solidFill>
              </a:defRPr>
            </a:lvl1pPr>
          </a:lstStyle>
          <a:p>
            <a:r>
              <a:rPr lang="en-US"/>
              <a:t>Your Footer Here</a:t>
            </a:r>
          </a:p>
        </p:txBody>
      </p:sp>
      <p:sp>
        <p:nvSpPr>
          <p:cNvPr id="12" name="Slide Number Placeholder 5">
            <a:extLst>
              <a:ext uri="{FF2B5EF4-FFF2-40B4-BE49-F238E27FC236}">
                <a16:creationId xmlns:a16="http://schemas.microsoft.com/office/drawing/2014/main" id="{A03F40A7-0F3F-41D6-9058-1BE8DB2708C0}"/>
              </a:ext>
            </a:extLst>
          </p:cNvPr>
          <p:cNvSpPr>
            <a:spLocks noGrp="1"/>
          </p:cNvSpPr>
          <p:nvPr>
            <p:ph type="sldNum" sz="quarter" idx="12"/>
          </p:nvPr>
        </p:nvSpPr>
        <p:spPr>
          <a:xfrm>
            <a:off x="8610600" y="6264874"/>
            <a:ext cx="2743200" cy="365125"/>
          </a:xfrm>
        </p:spPr>
        <p:txBody>
          <a:bodyPr/>
          <a:lstStyle>
            <a:lvl1pPr>
              <a:defRPr>
                <a:solidFill>
                  <a:schemeClr val="bg1">
                    <a:lumMod val="65000"/>
                  </a:schemeClr>
                </a:solidFill>
              </a:defRPr>
            </a:lvl1pPr>
          </a:lstStyle>
          <a:p>
            <a:fld id="{672B7600-67E3-4D97-B453-880E2742B982}" type="slidenum">
              <a:rPr lang="en-US" smtClean="0"/>
              <a:pPr/>
              <a:t>‹#›</a:t>
            </a:fld>
            <a:endParaRPr lang="en-US"/>
          </a:p>
        </p:txBody>
      </p:sp>
      <p:sp>
        <p:nvSpPr>
          <p:cNvPr id="24" name="Freeform 18">
            <a:extLst>
              <a:ext uri="{FF2B5EF4-FFF2-40B4-BE49-F238E27FC236}">
                <a16:creationId xmlns:a16="http://schemas.microsoft.com/office/drawing/2014/main" id="{658F736E-7158-49B7-9444-DA7D0C8CDBF8}"/>
              </a:ext>
            </a:extLst>
          </p:cNvPr>
          <p:cNvSpPr/>
          <p:nvPr userDrawn="1"/>
        </p:nvSpPr>
        <p:spPr>
          <a:xfrm>
            <a:off x="0" y="0"/>
            <a:ext cx="12192000" cy="6858000"/>
          </a:xfrm>
          <a:custGeom>
            <a:avLst/>
            <a:gdLst>
              <a:gd name="connsiteX0" fmla="*/ 213360 w 12192000"/>
              <a:gd name="connsiteY0" fmla="*/ 193040 h 6852902"/>
              <a:gd name="connsiteX1" fmla="*/ 213360 w 12192000"/>
              <a:gd name="connsiteY1" fmla="*/ 6634480 h 6852902"/>
              <a:gd name="connsiteX2" fmla="*/ 11968480 w 12192000"/>
              <a:gd name="connsiteY2" fmla="*/ 6634480 h 6852902"/>
              <a:gd name="connsiteX3" fmla="*/ 11968480 w 12192000"/>
              <a:gd name="connsiteY3" fmla="*/ 193040 h 6852902"/>
              <a:gd name="connsiteX4" fmla="*/ 0 w 12192000"/>
              <a:gd name="connsiteY4" fmla="*/ 0 h 6852902"/>
              <a:gd name="connsiteX5" fmla="*/ 12192000 w 12192000"/>
              <a:gd name="connsiteY5" fmla="*/ 0 h 6852902"/>
              <a:gd name="connsiteX6" fmla="*/ 12192000 w 12192000"/>
              <a:gd name="connsiteY6" fmla="*/ 6852902 h 6852902"/>
              <a:gd name="connsiteX7" fmla="*/ 0 w 12192000"/>
              <a:gd name="connsiteY7" fmla="*/ 6852902 h 68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2902">
                <a:moveTo>
                  <a:pt x="213360" y="193040"/>
                </a:moveTo>
                <a:lnTo>
                  <a:pt x="213360" y="6634480"/>
                </a:lnTo>
                <a:lnTo>
                  <a:pt x="11968480" y="6634480"/>
                </a:lnTo>
                <a:lnTo>
                  <a:pt x="11968480" y="193040"/>
                </a:lnTo>
                <a:close/>
                <a:moveTo>
                  <a:pt x="0" y="0"/>
                </a:moveTo>
                <a:lnTo>
                  <a:pt x="12192000" y="0"/>
                </a:lnTo>
                <a:lnTo>
                  <a:pt x="12192000" y="6852902"/>
                </a:lnTo>
                <a:lnTo>
                  <a:pt x="0" y="6852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345679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sp>
        <p:nvSpPr>
          <p:cNvPr id="20" name="Shape">
            <a:extLst>
              <a:ext uri="{FF2B5EF4-FFF2-40B4-BE49-F238E27FC236}">
                <a16:creationId xmlns:a16="http://schemas.microsoft.com/office/drawing/2014/main" id="{1B9BC3F9-13A5-DB4A-9804-A7FA3D7E2006}"/>
              </a:ext>
            </a:extLst>
          </p:cNvPr>
          <p:cNvSpPr/>
          <p:nvPr/>
        </p:nvSpPr>
        <p:spPr>
          <a:xfrm>
            <a:off x="1364070" y="0"/>
            <a:ext cx="10403558" cy="6852902"/>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8944" y="104"/>
                </a:lnTo>
                <a:lnTo>
                  <a:pt x="0" y="0"/>
                </a:lnTo>
                <a:lnTo>
                  <a:pt x="16266" y="8912"/>
                </a:lnTo>
                <a:close/>
              </a:path>
            </a:pathLst>
          </a:custGeom>
          <a:solidFill>
            <a:schemeClr val="accent1">
              <a:lumMod val="40000"/>
              <a:lumOff val="60000"/>
            </a:schemeClr>
          </a:solidFill>
          <a:ln w="12700">
            <a:miter lim="400000"/>
          </a:ln>
        </p:spPr>
        <p:txBody>
          <a:bodyPr lIns="38100" tIns="38100" rIns="38100" bIns="38100" anchor="ctr"/>
          <a:lstStyle/>
          <a:p>
            <a:pPr>
              <a:defRPr sz="3000">
                <a:solidFill>
                  <a:srgbClr val="FFFFFF"/>
                </a:solidFill>
              </a:defRPr>
            </a:pPr>
            <a:endParaRPr/>
          </a:p>
        </p:txBody>
      </p:sp>
      <p:sp>
        <p:nvSpPr>
          <p:cNvPr id="22" name="Shape">
            <a:extLst>
              <a:ext uri="{FF2B5EF4-FFF2-40B4-BE49-F238E27FC236}">
                <a16:creationId xmlns:a16="http://schemas.microsoft.com/office/drawing/2014/main" id="{C2B314C1-A123-3A4D-BF1B-82E7E15FC263}"/>
              </a:ext>
            </a:extLst>
          </p:cNvPr>
          <p:cNvSpPr/>
          <p:nvPr/>
        </p:nvSpPr>
        <p:spPr>
          <a:xfrm>
            <a:off x="10495757" y="0"/>
            <a:ext cx="1696243" cy="6852902"/>
          </a:xfrm>
          <a:custGeom>
            <a:avLst/>
            <a:gdLst>
              <a:gd name="connsiteX0" fmla="*/ 21600 w 21600"/>
              <a:gd name="connsiteY0" fmla="*/ 21600 h 21600"/>
              <a:gd name="connsiteX1" fmla="*/ 21600 w 21600"/>
              <a:gd name="connsiteY1" fmla="*/ 0 h 21600"/>
              <a:gd name="connsiteX2" fmla="*/ 1898 w 21600"/>
              <a:gd name="connsiteY2" fmla="*/ 0 h 21600"/>
              <a:gd name="connsiteX3" fmla="*/ 0 w 21600"/>
              <a:gd name="connsiteY3" fmla="*/ 104 h 21600"/>
              <a:gd name="connsiteX4" fmla="*/ 15969 w 21600"/>
              <a:gd name="connsiteY4" fmla="*/ 21520 h 21600"/>
              <a:gd name="connsiteX5" fmla="*/ 21600 w 21600"/>
              <a:gd name="connsiteY5" fmla="*/ 21600 h 2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00" h="21600" extrusionOk="0">
                <a:moveTo>
                  <a:pt x="21600" y="21600"/>
                </a:moveTo>
                <a:lnTo>
                  <a:pt x="21600" y="0"/>
                </a:lnTo>
                <a:lnTo>
                  <a:pt x="1898" y="0"/>
                </a:lnTo>
                <a:lnTo>
                  <a:pt x="0" y="104"/>
                </a:lnTo>
                <a:lnTo>
                  <a:pt x="15969" y="21520"/>
                </a:lnTo>
                <a:cubicBezTo>
                  <a:pt x="17738" y="21520"/>
                  <a:pt x="19831" y="21600"/>
                  <a:pt x="21600" y="21600"/>
                </a:cubicBez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sp>
        <p:nvSpPr>
          <p:cNvPr id="23" name="Shape">
            <a:extLst>
              <a:ext uri="{FF2B5EF4-FFF2-40B4-BE49-F238E27FC236}">
                <a16:creationId xmlns:a16="http://schemas.microsoft.com/office/drawing/2014/main" id="{29DED781-692C-3C45-9676-835C7ECE2CC9}"/>
              </a:ext>
            </a:extLst>
          </p:cNvPr>
          <p:cNvSpPr/>
          <p:nvPr/>
        </p:nvSpPr>
        <p:spPr>
          <a:xfrm>
            <a:off x="0" y="0"/>
            <a:ext cx="3042639" cy="685290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0975" y="21600"/>
                </a:lnTo>
                <a:lnTo>
                  <a:pt x="21600" y="14941"/>
                </a:lnTo>
                <a:lnTo>
                  <a:pt x="2959" y="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24" name="Triangle">
            <a:extLst>
              <a:ext uri="{FF2B5EF4-FFF2-40B4-BE49-F238E27FC236}">
                <a16:creationId xmlns:a16="http://schemas.microsoft.com/office/drawing/2014/main" id="{26FD03B3-0AF7-1043-BF46-00A1C63B3996}"/>
              </a:ext>
            </a:extLst>
          </p:cNvPr>
          <p:cNvSpPr/>
          <p:nvPr/>
        </p:nvSpPr>
        <p:spPr>
          <a:xfrm>
            <a:off x="3043895" y="1057625"/>
            <a:ext cx="8731306" cy="579655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16313" y="0"/>
                </a:lnTo>
                <a:lnTo>
                  <a:pt x="0" y="13727"/>
                </a:lnTo>
                <a:lnTo>
                  <a:pt x="21600" y="21600"/>
                </a:lnTo>
                <a:close/>
              </a:path>
            </a:pathLst>
          </a:custGeom>
          <a:solidFill>
            <a:schemeClr val="bg1">
              <a:lumMod val="95000"/>
            </a:schemeClr>
          </a:solidFill>
          <a:ln w="12700">
            <a:miter lim="400000"/>
          </a:ln>
        </p:spPr>
        <p:txBody>
          <a:bodyPr lIns="38100" tIns="38100" rIns="38100" bIns="38100" anchor="ctr"/>
          <a:lstStyle/>
          <a:p>
            <a:pPr>
              <a:defRPr sz="3000">
                <a:solidFill>
                  <a:srgbClr val="FFFFFF"/>
                </a:solidFill>
              </a:defRPr>
            </a:pPr>
            <a:endParaRPr/>
          </a:p>
        </p:txBody>
      </p:sp>
      <p:sp>
        <p:nvSpPr>
          <p:cNvPr id="25" name="Shape">
            <a:extLst>
              <a:ext uri="{FF2B5EF4-FFF2-40B4-BE49-F238E27FC236}">
                <a16:creationId xmlns:a16="http://schemas.microsoft.com/office/drawing/2014/main" id="{65789A42-B53F-EE46-8FE2-97C060117008}"/>
              </a:ext>
            </a:extLst>
          </p:cNvPr>
          <p:cNvSpPr/>
          <p:nvPr/>
        </p:nvSpPr>
        <p:spPr>
          <a:xfrm>
            <a:off x="416799" y="0"/>
            <a:ext cx="9220100" cy="4740201"/>
          </a:xfrm>
          <a:custGeom>
            <a:avLst/>
            <a:gdLst/>
            <a:ahLst/>
            <a:cxnLst>
              <a:cxn ang="0">
                <a:pos x="wd2" y="hd2"/>
              </a:cxn>
              <a:cxn ang="5400000">
                <a:pos x="wd2" y="hd2"/>
              </a:cxn>
              <a:cxn ang="10800000">
                <a:pos x="wd2" y="hd2"/>
              </a:cxn>
              <a:cxn ang="16200000">
                <a:pos x="wd2" y="hd2"/>
              </a:cxn>
            </a:cxnLst>
            <a:rect l="0" t="0" r="r" b="b"/>
            <a:pathLst>
              <a:path w="21600" h="21600" extrusionOk="0">
                <a:moveTo>
                  <a:pt x="21600" y="4814"/>
                </a:moveTo>
                <a:lnTo>
                  <a:pt x="2234" y="0"/>
                </a:lnTo>
                <a:lnTo>
                  <a:pt x="0" y="0"/>
                </a:lnTo>
                <a:lnTo>
                  <a:pt x="6152" y="21600"/>
                </a:lnTo>
                <a:close/>
              </a:path>
            </a:pathLst>
          </a:custGeom>
          <a:solidFill>
            <a:schemeClr val="bg1">
              <a:lumMod val="85000"/>
            </a:schemeClr>
          </a:solidFill>
          <a:ln w="12700">
            <a:noFill/>
            <a:miter lim="400000"/>
          </a:ln>
        </p:spPr>
        <p:txBody>
          <a:bodyPr lIns="38100" tIns="38100" rIns="38100" bIns="38100" anchor="ctr"/>
          <a:lstStyle/>
          <a:p>
            <a:pPr>
              <a:defRPr sz="3000">
                <a:solidFill>
                  <a:srgbClr val="FFFFFF"/>
                </a:solidFill>
              </a:defRPr>
            </a:pPr>
            <a:endParaRPr/>
          </a:p>
        </p:txBody>
      </p:sp>
      <p:sp>
        <p:nvSpPr>
          <p:cNvPr id="26" name="Triangle">
            <a:extLst>
              <a:ext uri="{FF2B5EF4-FFF2-40B4-BE49-F238E27FC236}">
                <a16:creationId xmlns:a16="http://schemas.microsoft.com/office/drawing/2014/main" id="{028B5790-22A6-3844-8C67-A4FD89E9F2D7}"/>
              </a:ext>
            </a:extLst>
          </p:cNvPr>
          <p:cNvSpPr/>
          <p:nvPr/>
        </p:nvSpPr>
        <p:spPr>
          <a:xfrm>
            <a:off x="9636898" y="38228"/>
            <a:ext cx="2137045" cy="6819772"/>
          </a:xfrm>
          <a:custGeom>
            <a:avLst/>
            <a:gdLst/>
            <a:ahLst/>
            <a:cxnLst>
              <a:cxn ang="0">
                <a:pos x="wd2" y="hd2"/>
              </a:cxn>
              <a:cxn ang="5400000">
                <a:pos x="wd2" y="hd2"/>
              </a:cxn>
              <a:cxn ang="10800000">
                <a:pos x="wd2" y="hd2"/>
              </a:cxn>
              <a:cxn ang="16200000">
                <a:pos x="wd2" y="hd2"/>
              </a:cxn>
            </a:cxnLst>
            <a:rect l="0" t="0" r="r" b="b"/>
            <a:pathLst>
              <a:path w="21600" h="21600" extrusionOk="0">
                <a:moveTo>
                  <a:pt x="8668" y="0"/>
                </a:moveTo>
                <a:lnTo>
                  <a:pt x="0" y="3241"/>
                </a:lnTo>
                <a:lnTo>
                  <a:pt x="21600" y="21600"/>
                </a:lnTo>
                <a:close/>
              </a:path>
            </a:pathLst>
          </a:custGeom>
          <a:solidFill>
            <a:schemeClr val="accent1">
              <a:lumMod val="75000"/>
            </a:schemeClr>
          </a:solidFill>
          <a:ln w="12700">
            <a:miter lim="400000"/>
          </a:ln>
        </p:spPr>
        <p:txBody>
          <a:bodyPr lIns="38100" tIns="38100" rIns="38100" bIns="38100" anchor="ctr"/>
          <a:lstStyle/>
          <a:p>
            <a:pPr>
              <a:defRPr sz="3000">
                <a:solidFill>
                  <a:srgbClr val="FFFFFF"/>
                </a:solidFill>
              </a:defRPr>
            </a:pPr>
            <a:endParaRPr/>
          </a:p>
        </p:txBody>
      </p:sp>
      <p:sp>
        <p:nvSpPr>
          <p:cNvPr id="8" name="Title 1">
            <a:extLst>
              <a:ext uri="{FF2B5EF4-FFF2-40B4-BE49-F238E27FC236}">
                <a16:creationId xmlns:a16="http://schemas.microsoft.com/office/drawing/2014/main" id="{1907DC5D-4F3E-4A99-A621-6F93F32265C8}"/>
              </a:ext>
            </a:extLst>
          </p:cNvPr>
          <p:cNvSpPr>
            <a:spLocks noGrp="1"/>
          </p:cNvSpPr>
          <p:nvPr userDrawn="1">
            <p:ph type="title"/>
          </p:nvPr>
        </p:nvSpPr>
        <p:spPr>
          <a:xfrm>
            <a:off x="831850" y="1709738"/>
            <a:ext cx="6148070" cy="2852737"/>
          </a:xfrm>
        </p:spPr>
        <p:txBody>
          <a:bodyPr anchor="b"/>
          <a:lstStyle>
            <a:lvl1pPr>
              <a:defRPr sz="6000"/>
            </a:lvl1pPr>
          </a:lstStyle>
          <a:p>
            <a:r>
              <a:rPr lang="en-US"/>
              <a:t>Click to edit Master title style</a:t>
            </a:r>
            <a:endParaRPr lang="en-US" dirty="0"/>
          </a:p>
        </p:txBody>
      </p:sp>
      <p:sp>
        <p:nvSpPr>
          <p:cNvPr id="9" name="Text Placeholder 2">
            <a:extLst>
              <a:ext uri="{FF2B5EF4-FFF2-40B4-BE49-F238E27FC236}">
                <a16:creationId xmlns:a16="http://schemas.microsoft.com/office/drawing/2014/main" id="{9DA8F992-7750-4566-AB4F-B2E8F3794CA3}"/>
              </a:ext>
            </a:extLst>
          </p:cNvPr>
          <p:cNvSpPr>
            <a:spLocks noGrp="1"/>
          </p:cNvSpPr>
          <p:nvPr userDrawn="1">
            <p:ph type="body" idx="1"/>
          </p:nvPr>
        </p:nvSpPr>
        <p:spPr>
          <a:xfrm>
            <a:off x="831850" y="4589463"/>
            <a:ext cx="614807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Date Placeholder 3">
            <a:extLst>
              <a:ext uri="{FF2B5EF4-FFF2-40B4-BE49-F238E27FC236}">
                <a16:creationId xmlns:a16="http://schemas.microsoft.com/office/drawing/2014/main" id="{0FEC4993-EF72-4ADC-8D11-1EB7C9409528}"/>
              </a:ext>
            </a:extLst>
          </p:cNvPr>
          <p:cNvSpPr>
            <a:spLocks noGrp="1"/>
          </p:cNvSpPr>
          <p:nvPr userDrawn="1">
            <p:ph type="dt" sz="half" idx="10"/>
          </p:nvPr>
        </p:nvSpPr>
        <p:spPr>
          <a:xfrm>
            <a:off x="838200" y="6275070"/>
            <a:ext cx="2743200" cy="365125"/>
          </a:xfrm>
        </p:spPr>
        <p:txBody>
          <a:bodyPr/>
          <a:lstStyle>
            <a:lvl1pPr>
              <a:defRPr>
                <a:solidFill>
                  <a:schemeClr val="accent1">
                    <a:lumMod val="50000"/>
                  </a:schemeClr>
                </a:solidFill>
              </a:defRPr>
            </a:lvl1pPr>
          </a:lstStyle>
          <a:p>
            <a:r>
              <a:rPr lang="en-US"/>
              <a:t>Date</a:t>
            </a:r>
          </a:p>
        </p:txBody>
      </p:sp>
      <p:sp>
        <p:nvSpPr>
          <p:cNvPr id="11" name="Footer Placeholder 4">
            <a:extLst>
              <a:ext uri="{FF2B5EF4-FFF2-40B4-BE49-F238E27FC236}">
                <a16:creationId xmlns:a16="http://schemas.microsoft.com/office/drawing/2014/main" id="{B145FAD1-5607-4570-9675-FE264814964D}"/>
              </a:ext>
            </a:extLst>
          </p:cNvPr>
          <p:cNvSpPr>
            <a:spLocks noGrp="1"/>
          </p:cNvSpPr>
          <p:nvPr userDrawn="1">
            <p:ph type="ftr" sz="quarter" idx="11"/>
          </p:nvPr>
        </p:nvSpPr>
        <p:spPr>
          <a:xfrm>
            <a:off x="4038600" y="6275070"/>
            <a:ext cx="4114800" cy="365125"/>
          </a:xfrm>
        </p:spPr>
        <p:txBody>
          <a:bodyPr/>
          <a:lstStyle>
            <a:lvl1pPr>
              <a:defRPr>
                <a:solidFill>
                  <a:schemeClr val="accent1">
                    <a:lumMod val="50000"/>
                  </a:schemeClr>
                </a:solidFill>
              </a:defRPr>
            </a:lvl1pPr>
          </a:lstStyle>
          <a:p>
            <a:r>
              <a:rPr lang="en-US"/>
              <a:t>Your Footer Here</a:t>
            </a:r>
          </a:p>
        </p:txBody>
      </p:sp>
      <p:sp>
        <p:nvSpPr>
          <p:cNvPr id="12" name="Slide Number Placeholder 5">
            <a:extLst>
              <a:ext uri="{FF2B5EF4-FFF2-40B4-BE49-F238E27FC236}">
                <a16:creationId xmlns:a16="http://schemas.microsoft.com/office/drawing/2014/main" id="{265FB8DD-A34F-4C06-9929-1E68FACD4D00}"/>
              </a:ext>
            </a:extLst>
          </p:cNvPr>
          <p:cNvSpPr>
            <a:spLocks noGrp="1"/>
          </p:cNvSpPr>
          <p:nvPr userDrawn="1">
            <p:ph type="sldNum" sz="quarter" idx="12"/>
          </p:nvPr>
        </p:nvSpPr>
        <p:spPr>
          <a:xfrm>
            <a:off x="8610600" y="6275070"/>
            <a:ext cx="2743200" cy="365125"/>
          </a:xfrm>
        </p:spPr>
        <p:txBody>
          <a:bodyPr/>
          <a:lstStyle>
            <a:lvl1pPr>
              <a:defRPr>
                <a:solidFill>
                  <a:schemeClr val="accent1">
                    <a:lumMod val="50000"/>
                  </a:schemeClr>
                </a:solidFill>
              </a:defRPr>
            </a:lvl1pPr>
          </a:lstStyle>
          <a:p>
            <a:fld id="{672B7600-67E3-4D97-B453-880E2742B982}" type="slidenum">
              <a:rPr lang="en-US" smtClean="0"/>
              <a:pPr/>
              <a:t>‹#›</a:t>
            </a:fld>
            <a:endParaRPr lang="en-US"/>
          </a:p>
        </p:txBody>
      </p:sp>
      <p:sp>
        <p:nvSpPr>
          <p:cNvPr id="16" name="Text Placeholder 17">
            <a:extLst>
              <a:ext uri="{FF2B5EF4-FFF2-40B4-BE49-F238E27FC236}">
                <a16:creationId xmlns:a16="http://schemas.microsoft.com/office/drawing/2014/main" id="{A537F86F-E8D6-44FF-939F-7EB5A46935EE}"/>
              </a:ext>
            </a:extLst>
          </p:cNvPr>
          <p:cNvSpPr>
            <a:spLocks noGrp="1"/>
          </p:cNvSpPr>
          <p:nvPr userDrawn="1">
            <p:ph type="body" sz="quarter" idx="14" hasCustomPrompt="1"/>
          </p:nvPr>
        </p:nvSpPr>
        <p:spPr>
          <a:xfrm>
            <a:off x="8806465" y="3835488"/>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Name</a:t>
            </a:r>
          </a:p>
        </p:txBody>
      </p:sp>
      <p:sp>
        <p:nvSpPr>
          <p:cNvPr id="17" name="Text Placeholder 17">
            <a:extLst>
              <a:ext uri="{FF2B5EF4-FFF2-40B4-BE49-F238E27FC236}">
                <a16:creationId xmlns:a16="http://schemas.microsoft.com/office/drawing/2014/main" id="{17C97F11-0CC0-4E01-8422-614383043296}"/>
              </a:ext>
            </a:extLst>
          </p:cNvPr>
          <p:cNvSpPr>
            <a:spLocks noGrp="1"/>
          </p:cNvSpPr>
          <p:nvPr userDrawn="1">
            <p:ph type="body" sz="quarter" idx="15" hasCustomPrompt="1"/>
          </p:nvPr>
        </p:nvSpPr>
        <p:spPr>
          <a:xfrm>
            <a:off x="8806465" y="4062821"/>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Mobile / email</a:t>
            </a:r>
          </a:p>
        </p:txBody>
      </p:sp>
      <p:sp>
        <p:nvSpPr>
          <p:cNvPr id="18" name="Text Placeholder 17">
            <a:extLst>
              <a:ext uri="{FF2B5EF4-FFF2-40B4-BE49-F238E27FC236}">
                <a16:creationId xmlns:a16="http://schemas.microsoft.com/office/drawing/2014/main" id="{322609FE-C556-4394-9CD9-CACD20BC7261}"/>
              </a:ext>
            </a:extLst>
          </p:cNvPr>
          <p:cNvSpPr>
            <a:spLocks noGrp="1"/>
          </p:cNvSpPr>
          <p:nvPr userDrawn="1">
            <p:ph type="body" sz="quarter" idx="16" hasCustomPrompt="1"/>
          </p:nvPr>
        </p:nvSpPr>
        <p:spPr>
          <a:xfrm>
            <a:off x="8806465" y="4290154"/>
            <a:ext cx="1701800" cy="228600"/>
          </a:xfrm>
          <a:noFill/>
        </p:spPr>
        <p:txBody>
          <a:bodyPr anchor="ctr">
            <a:noAutofit/>
          </a:bodyPr>
          <a:lstStyle>
            <a:lvl1pPr marL="0" indent="0" algn="r">
              <a:buNone/>
              <a:defRPr sz="1200"/>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Company</a:t>
            </a:r>
          </a:p>
        </p:txBody>
      </p:sp>
      <p:sp>
        <p:nvSpPr>
          <p:cNvPr id="28" name="Picture Placeholder 27">
            <a:extLst>
              <a:ext uri="{FF2B5EF4-FFF2-40B4-BE49-F238E27FC236}">
                <a16:creationId xmlns:a16="http://schemas.microsoft.com/office/drawing/2014/main" id="{09FA1CF9-193C-7141-8B33-C4EC33D7D7C5}"/>
              </a:ext>
            </a:extLst>
          </p:cNvPr>
          <p:cNvSpPr>
            <a:spLocks noGrp="1"/>
          </p:cNvSpPr>
          <p:nvPr>
            <p:ph type="pic" sz="quarter" idx="17"/>
          </p:nvPr>
        </p:nvSpPr>
        <p:spPr>
          <a:xfrm>
            <a:off x="5027614" y="471569"/>
            <a:ext cx="5594447" cy="3259428"/>
          </a:xfrm>
          <a:custGeom>
            <a:avLst/>
            <a:gdLst>
              <a:gd name="connsiteX0" fmla="*/ 0 w 5594447"/>
              <a:gd name="connsiteY0" fmla="*/ 0 h 3259428"/>
              <a:gd name="connsiteX1" fmla="*/ 4609327 w 5594447"/>
              <a:gd name="connsiteY1" fmla="*/ 588579 h 3259428"/>
              <a:gd name="connsiteX2" fmla="*/ 5594447 w 5594447"/>
              <a:gd name="connsiteY2" fmla="*/ 3259428 h 3259428"/>
              <a:gd name="connsiteX3" fmla="*/ 0 w 5594447"/>
              <a:gd name="connsiteY3" fmla="*/ 347 h 3259428"/>
            </a:gdLst>
            <a:ahLst/>
            <a:cxnLst>
              <a:cxn ang="0">
                <a:pos x="connsiteX0" y="connsiteY0"/>
              </a:cxn>
              <a:cxn ang="0">
                <a:pos x="connsiteX1" y="connsiteY1"/>
              </a:cxn>
              <a:cxn ang="0">
                <a:pos x="connsiteX2" y="connsiteY2"/>
              </a:cxn>
              <a:cxn ang="0">
                <a:pos x="connsiteX3" y="connsiteY3"/>
              </a:cxn>
            </a:cxnLst>
            <a:rect l="l" t="t" r="r" b="b"/>
            <a:pathLst>
              <a:path w="5594447" h="3259428">
                <a:moveTo>
                  <a:pt x="0" y="0"/>
                </a:moveTo>
                <a:lnTo>
                  <a:pt x="4609327" y="588579"/>
                </a:lnTo>
                <a:lnTo>
                  <a:pt x="5594447" y="3259428"/>
                </a:lnTo>
                <a:lnTo>
                  <a:pt x="0" y="347"/>
                </a:lnTo>
                <a:close/>
              </a:path>
            </a:pathLst>
          </a:custGeom>
          <a:solidFill>
            <a:schemeClr val="accent2"/>
          </a:solidFill>
        </p:spPr>
        <p:txBody>
          <a:bodyPr wrap="square" anchor="ctr">
            <a:noAutofit/>
          </a:bodyPr>
          <a:lstStyle>
            <a:lvl1pPr marL="0" indent="0" algn="ctr">
              <a:buNone/>
              <a:defRPr/>
            </a:lvl1pPr>
          </a:lstStyle>
          <a:p>
            <a:r>
              <a:rPr lang="en-US"/>
              <a:t>Click icon to add picture</a:t>
            </a:r>
          </a:p>
        </p:txBody>
      </p:sp>
      <p:sp>
        <p:nvSpPr>
          <p:cNvPr id="27" name="Freeform 18">
            <a:extLst>
              <a:ext uri="{FF2B5EF4-FFF2-40B4-BE49-F238E27FC236}">
                <a16:creationId xmlns:a16="http://schemas.microsoft.com/office/drawing/2014/main" id="{52FCB75F-57C2-4004-9BB6-30A01CADBDE1}"/>
              </a:ext>
            </a:extLst>
          </p:cNvPr>
          <p:cNvSpPr/>
          <p:nvPr userDrawn="1"/>
        </p:nvSpPr>
        <p:spPr>
          <a:xfrm>
            <a:off x="0" y="0"/>
            <a:ext cx="12192000" cy="6858000"/>
          </a:xfrm>
          <a:custGeom>
            <a:avLst/>
            <a:gdLst>
              <a:gd name="connsiteX0" fmla="*/ 213360 w 12192000"/>
              <a:gd name="connsiteY0" fmla="*/ 193040 h 6852902"/>
              <a:gd name="connsiteX1" fmla="*/ 213360 w 12192000"/>
              <a:gd name="connsiteY1" fmla="*/ 6634480 h 6852902"/>
              <a:gd name="connsiteX2" fmla="*/ 11968480 w 12192000"/>
              <a:gd name="connsiteY2" fmla="*/ 6634480 h 6852902"/>
              <a:gd name="connsiteX3" fmla="*/ 11968480 w 12192000"/>
              <a:gd name="connsiteY3" fmla="*/ 193040 h 6852902"/>
              <a:gd name="connsiteX4" fmla="*/ 0 w 12192000"/>
              <a:gd name="connsiteY4" fmla="*/ 0 h 6852902"/>
              <a:gd name="connsiteX5" fmla="*/ 12192000 w 12192000"/>
              <a:gd name="connsiteY5" fmla="*/ 0 h 6852902"/>
              <a:gd name="connsiteX6" fmla="*/ 12192000 w 12192000"/>
              <a:gd name="connsiteY6" fmla="*/ 6852902 h 6852902"/>
              <a:gd name="connsiteX7" fmla="*/ 0 w 12192000"/>
              <a:gd name="connsiteY7" fmla="*/ 6852902 h 68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2902">
                <a:moveTo>
                  <a:pt x="213360" y="193040"/>
                </a:moveTo>
                <a:lnTo>
                  <a:pt x="213360" y="6634480"/>
                </a:lnTo>
                <a:lnTo>
                  <a:pt x="11968480" y="6634480"/>
                </a:lnTo>
                <a:lnTo>
                  <a:pt x="11968480" y="193040"/>
                </a:lnTo>
                <a:close/>
                <a:moveTo>
                  <a:pt x="0" y="0"/>
                </a:moveTo>
                <a:lnTo>
                  <a:pt x="12192000" y="0"/>
                </a:lnTo>
                <a:lnTo>
                  <a:pt x="12192000" y="6852902"/>
                </a:lnTo>
                <a:lnTo>
                  <a:pt x="0" y="6852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439257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lor and Typography">
    <p:spTree>
      <p:nvGrpSpPr>
        <p:cNvPr id="1" name=""/>
        <p:cNvGrpSpPr/>
        <p:nvPr/>
      </p:nvGrpSpPr>
      <p:grpSpPr>
        <a:xfrm>
          <a:off x="0" y="0"/>
          <a:ext cx="0" cy="0"/>
          <a:chOff x="0" y="0"/>
          <a:chExt cx="0" cy="0"/>
        </a:xfrm>
      </p:grpSpPr>
      <p:sp>
        <p:nvSpPr>
          <p:cNvPr id="73" name="Shape">
            <a:extLst>
              <a:ext uri="{FF2B5EF4-FFF2-40B4-BE49-F238E27FC236}">
                <a16:creationId xmlns:a16="http://schemas.microsoft.com/office/drawing/2014/main" id="{00E5C2D6-993F-4C4D-AE5D-D1B7DD38450E}"/>
              </a:ext>
            </a:extLst>
          </p:cNvPr>
          <p:cNvSpPr/>
          <p:nvPr userDrawn="1"/>
        </p:nvSpPr>
        <p:spPr>
          <a:xfrm rot="10800000">
            <a:off x="11520875" y="2"/>
            <a:ext cx="671124" cy="261674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695" y="21600"/>
                </a:lnTo>
                <a:lnTo>
                  <a:pt x="21600" y="21496"/>
                </a:lnTo>
                <a:lnTo>
                  <a:pt x="5303" y="0"/>
                </a:lnTo>
                <a:close/>
              </a:path>
            </a:pathLst>
          </a:custGeom>
          <a:solidFill>
            <a:schemeClr val="accent1">
              <a:lumMod val="60000"/>
              <a:lumOff val="40000"/>
            </a:schemeClr>
          </a:solidFill>
          <a:ln w="12700">
            <a:miter lim="400000"/>
          </a:ln>
        </p:spPr>
        <p:txBody>
          <a:bodyPr lIns="38100" tIns="38100" rIns="38100" bIns="38100" anchor="ctr"/>
          <a:lstStyle/>
          <a:p>
            <a:pPr>
              <a:defRPr sz="3000">
                <a:solidFill>
                  <a:srgbClr val="FFFFFF"/>
                </a:solidFill>
              </a:defRPr>
            </a:pPr>
            <a:endParaRPr/>
          </a:p>
        </p:txBody>
      </p:sp>
      <p:sp>
        <p:nvSpPr>
          <p:cNvPr id="74" name="Shape">
            <a:extLst>
              <a:ext uri="{FF2B5EF4-FFF2-40B4-BE49-F238E27FC236}">
                <a16:creationId xmlns:a16="http://schemas.microsoft.com/office/drawing/2014/main" id="{E359DEA1-0F9E-C64F-BA55-802B41C69DB4}"/>
              </a:ext>
            </a:extLst>
          </p:cNvPr>
          <p:cNvSpPr/>
          <p:nvPr userDrawn="1"/>
        </p:nvSpPr>
        <p:spPr>
          <a:xfrm>
            <a:off x="1" y="2"/>
            <a:ext cx="671124" cy="6830683"/>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21600"/>
                </a:lnTo>
                <a:lnTo>
                  <a:pt x="19695" y="21600"/>
                </a:lnTo>
                <a:lnTo>
                  <a:pt x="21600" y="21496"/>
                </a:lnTo>
                <a:lnTo>
                  <a:pt x="5303" y="0"/>
                </a:lnTo>
                <a:close/>
              </a:path>
            </a:pathLst>
          </a:custGeom>
          <a:solidFill>
            <a:schemeClr val="accent1"/>
          </a:solidFill>
          <a:ln w="12700">
            <a:miter lim="400000"/>
          </a:ln>
        </p:spPr>
        <p:txBody>
          <a:bodyPr lIns="38100" tIns="38100" rIns="38100" bIns="38100" anchor="ctr"/>
          <a:lstStyle/>
          <a:p>
            <a:pPr>
              <a:defRPr sz="3000">
                <a:solidFill>
                  <a:srgbClr val="FFFFFF"/>
                </a:solidFill>
              </a:defRPr>
            </a:pPr>
            <a:endParaRPr/>
          </a:p>
        </p:txBody>
      </p:sp>
      <p:grpSp>
        <p:nvGrpSpPr>
          <p:cNvPr id="2" name="Group 1">
            <a:extLst>
              <a:ext uri="{FF2B5EF4-FFF2-40B4-BE49-F238E27FC236}">
                <a16:creationId xmlns:a16="http://schemas.microsoft.com/office/drawing/2014/main" id="{CC897C59-303D-43EB-830D-58B293D336AC}"/>
              </a:ext>
            </a:extLst>
          </p:cNvPr>
          <p:cNvGrpSpPr/>
          <p:nvPr userDrawn="1"/>
        </p:nvGrpSpPr>
        <p:grpSpPr>
          <a:xfrm>
            <a:off x="838199" y="1830763"/>
            <a:ext cx="10515602" cy="1741127"/>
            <a:chOff x="838199" y="1830763"/>
            <a:chExt cx="10515602" cy="1741127"/>
          </a:xfrm>
        </p:grpSpPr>
        <p:sp>
          <p:nvSpPr>
            <p:cNvPr id="175" name="Rectangle 174">
              <a:extLst>
                <a:ext uri="{FF2B5EF4-FFF2-40B4-BE49-F238E27FC236}">
                  <a16:creationId xmlns:a16="http://schemas.microsoft.com/office/drawing/2014/main" id="{4460574F-0FFA-4AF4-9268-D077C9C57D58}"/>
                </a:ext>
              </a:extLst>
            </p:cNvPr>
            <p:cNvSpPr/>
            <p:nvPr userDrawn="1"/>
          </p:nvSpPr>
          <p:spPr>
            <a:xfrm>
              <a:off x="838199" y="1830763"/>
              <a:ext cx="894312" cy="174112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4" name="Rectangle 173">
              <a:extLst>
                <a:ext uri="{FF2B5EF4-FFF2-40B4-BE49-F238E27FC236}">
                  <a16:creationId xmlns:a16="http://schemas.microsoft.com/office/drawing/2014/main" id="{E9AEC03B-EFBC-451C-9889-555B420B787B}"/>
                </a:ext>
              </a:extLst>
            </p:cNvPr>
            <p:cNvSpPr/>
            <p:nvPr userDrawn="1"/>
          </p:nvSpPr>
          <p:spPr>
            <a:xfrm>
              <a:off x="838199" y="1830763"/>
              <a:ext cx="894312" cy="155130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3" name="Rectangle 172">
              <a:extLst>
                <a:ext uri="{FF2B5EF4-FFF2-40B4-BE49-F238E27FC236}">
                  <a16:creationId xmlns:a16="http://schemas.microsoft.com/office/drawing/2014/main" id="{12504A8F-A26B-43AF-BF89-2621FF0CE3CD}"/>
                </a:ext>
              </a:extLst>
            </p:cNvPr>
            <p:cNvSpPr/>
            <p:nvPr userDrawn="1"/>
          </p:nvSpPr>
          <p:spPr>
            <a:xfrm>
              <a:off x="838199" y="1830763"/>
              <a:ext cx="894312" cy="136148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2" name="Rectangle 171">
              <a:extLst>
                <a:ext uri="{FF2B5EF4-FFF2-40B4-BE49-F238E27FC236}">
                  <a16:creationId xmlns:a16="http://schemas.microsoft.com/office/drawing/2014/main" id="{F7726C56-B942-4400-8CE0-069969802448}"/>
                </a:ext>
              </a:extLst>
            </p:cNvPr>
            <p:cNvSpPr/>
            <p:nvPr userDrawn="1"/>
          </p:nvSpPr>
          <p:spPr>
            <a:xfrm>
              <a:off x="838199" y="1830763"/>
              <a:ext cx="894312" cy="117166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1" name="Rectangle 170">
              <a:extLst>
                <a:ext uri="{FF2B5EF4-FFF2-40B4-BE49-F238E27FC236}">
                  <a16:creationId xmlns:a16="http://schemas.microsoft.com/office/drawing/2014/main" id="{DAE760DB-698E-4688-BBAF-49FD684C7AFD}"/>
                </a:ext>
              </a:extLst>
            </p:cNvPr>
            <p:cNvSpPr/>
            <p:nvPr userDrawn="1"/>
          </p:nvSpPr>
          <p:spPr>
            <a:xfrm>
              <a:off x="838199" y="1830763"/>
              <a:ext cx="894312" cy="98184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0" name="Rectangle 169">
              <a:extLst>
                <a:ext uri="{FF2B5EF4-FFF2-40B4-BE49-F238E27FC236}">
                  <a16:creationId xmlns:a16="http://schemas.microsoft.com/office/drawing/2014/main" id="{72A9A194-717A-430D-B418-44C0B8F1A4C3}"/>
                </a:ext>
              </a:extLst>
            </p:cNvPr>
            <p:cNvSpPr/>
            <p:nvPr userDrawn="1"/>
          </p:nvSpPr>
          <p:spPr>
            <a:xfrm>
              <a:off x="838200" y="1830763"/>
              <a:ext cx="894312" cy="788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79" name="Rectangle 178">
              <a:extLst>
                <a:ext uri="{FF2B5EF4-FFF2-40B4-BE49-F238E27FC236}">
                  <a16:creationId xmlns:a16="http://schemas.microsoft.com/office/drawing/2014/main" id="{E915F52A-A44F-4FB1-A1A1-1A513475EFE8}"/>
                </a:ext>
              </a:extLst>
            </p:cNvPr>
            <p:cNvSpPr/>
            <p:nvPr userDrawn="1"/>
          </p:nvSpPr>
          <p:spPr>
            <a:xfrm>
              <a:off x="1907231" y="1830763"/>
              <a:ext cx="894312" cy="1741127"/>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0" name="Rectangle 179">
              <a:extLst>
                <a:ext uri="{FF2B5EF4-FFF2-40B4-BE49-F238E27FC236}">
                  <a16:creationId xmlns:a16="http://schemas.microsoft.com/office/drawing/2014/main" id="{6034C492-58E9-4550-B83D-E33D2B2217E6}"/>
                </a:ext>
              </a:extLst>
            </p:cNvPr>
            <p:cNvSpPr/>
            <p:nvPr userDrawn="1"/>
          </p:nvSpPr>
          <p:spPr>
            <a:xfrm>
              <a:off x="1907231" y="1830763"/>
              <a:ext cx="894312" cy="155130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1" name="Rectangle 180">
              <a:extLst>
                <a:ext uri="{FF2B5EF4-FFF2-40B4-BE49-F238E27FC236}">
                  <a16:creationId xmlns:a16="http://schemas.microsoft.com/office/drawing/2014/main" id="{F92FB454-2844-432A-897E-609CA7D5AB13}"/>
                </a:ext>
              </a:extLst>
            </p:cNvPr>
            <p:cNvSpPr/>
            <p:nvPr userDrawn="1"/>
          </p:nvSpPr>
          <p:spPr>
            <a:xfrm>
              <a:off x="1907231" y="1830763"/>
              <a:ext cx="894312" cy="136148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2" name="Rectangle 181">
              <a:extLst>
                <a:ext uri="{FF2B5EF4-FFF2-40B4-BE49-F238E27FC236}">
                  <a16:creationId xmlns:a16="http://schemas.microsoft.com/office/drawing/2014/main" id="{DFE585D9-1B79-4D2C-BE24-8DD53BF2D43D}"/>
                </a:ext>
              </a:extLst>
            </p:cNvPr>
            <p:cNvSpPr/>
            <p:nvPr userDrawn="1"/>
          </p:nvSpPr>
          <p:spPr>
            <a:xfrm>
              <a:off x="1907231" y="1830763"/>
              <a:ext cx="894312" cy="1171666"/>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3" name="Rectangle 182">
              <a:extLst>
                <a:ext uri="{FF2B5EF4-FFF2-40B4-BE49-F238E27FC236}">
                  <a16:creationId xmlns:a16="http://schemas.microsoft.com/office/drawing/2014/main" id="{7CA650B9-D80A-4F55-849B-9B9229BAB7AB}"/>
                </a:ext>
              </a:extLst>
            </p:cNvPr>
            <p:cNvSpPr/>
            <p:nvPr userDrawn="1"/>
          </p:nvSpPr>
          <p:spPr>
            <a:xfrm>
              <a:off x="1907231" y="1830763"/>
              <a:ext cx="894312" cy="9818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4" name="Rectangle 183">
              <a:extLst>
                <a:ext uri="{FF2B5EF4-FFF2-40B4-BE49-F238E27FC236}">
                  <a16:creationId xmlns:a16="http://schemas.microsoft.com/office/drawing/2014/main" id="{212A3E8F-2036-4425-950A-9DDCE99E48E2}"/>
                </a:ext>
              </a:extLst>
            </p:cNvPr>
            <p:cNvSpPr/>
            <p:nvPr userDrawn="1"/>
          </p:nvSpPr>
          <p:spPr>
            <a:xfrm>
              <a:off x="1907232" y="1830763"/>
              <a:ext cx="894312" cy="7882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6" name="Rectangle 185">
              <a:extLst>
                <a:ext uri="{FF2B5EF4-FFF2-40B4-BE49-F238E27FC236}">
                  <a16:creationId xmlns:a16="http://schemas.microsoft.com/office/drawing/2014/main" id="{F8D77422-E1EF-442A-B883-288DFB42AC7A}"/>
                </a:ext>
              </a:extLst>
            </p:cNvPr>
            <p:cNvSpPr/>
            <p:nvPr userDrawn="1"/>
          </p:nvSpPr>
          <p:spPr>
            <a:xfrm>
              <a:off x="2976263" y="1830763"/>
              <a:ext cx="894312" cy="1741127"/>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7" name="Rectangle 186">
              <a:extLst>
                <a:ext uri="{FF2B5EF4-FFF2-40B4-BE49-F238E27FC236}">
                  <a16:creationId xmlns:a16="http://schemas.microsoft.com/office/drawing/2014/main" id="{F5A5458A-8CAB-46ED-A597-7A9BC874E064}"/>
                </a:ext>
              </a:extLst>
            </p:cNvPr>
            <p:cNvSpPr/>
            <p:nvPr userDrawn="1"/>
          </p:nvSpPr>
          <p:spPr>
            <a:xfrm>
              <a:off x="2976263" y="1830763"/>
              <a:ext cx="894312" cy="1551307"/>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8" name="Rectangle 187">
              <a:extLst>
                <a:ext uri="{FF2B5EF4-FFF2-40B4-BE49-F238E27FC236}">
                  <a16:creationId xmlns:a16="http://schemas.microsoft.com/office/drawing/2014/main" id="{129FB0AE-0FE9-4E47-89E1-28A56DFEFD44}"/>
                </a:ext>
              </a:extLst>
            </p:cNvPr>
            <p:cNvSpPr/>
            <p:nvPr userDrawn="1"/>
          </p:nvSpPr>
          <p:spPr>
            <a:xfrm>
              <a:off x="2976263" y="1830763"/>
              <a:ext cx="894312" cy="1361486"/>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89" name="Rectangle 188">
              <a:extLst>
                <a:ext uri="{FF2B5EF4-FFF2-40B4-BE49-F238E27FC236}">
                  <a16:creationId xmlns:a16="http://schemas.microsoft.com/office/drawing/2014/main" id="{8DCBA888-FF6F-4E0D-AD60-DA0D78CD05D1}"/>
                </a:ext>
              </a:extLst>
            </p:cNvPr>
            <p:cNvSpPr/>
            <p:nvPr userDrawn="1"/>
          </p:nvSpPr>
          <p:spPr>
            <a:xfrm>
              <a:off x="2976263" y="1830763"/>
              <a:ext cx="894312" cy="117166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0" name="Rectangle 189">
              <a:extLst>
                <a:ext uri="{FF2B5EF4-FFF2-40B4-BE49-F238E27FC236}">
                  <a16:creationId xmlns:a16="http://schemas.microsoft.com/office/drawing/2014/main" id="{F9271256-F951-4086-8A3B-C91C2291A176}"/>
                </a:ext>
              </a:extLst>
            </p:cNvPr>
            <p:cNvSpPr/>
            <p:nvPr userDrawn="1"/>
          </p:nvSpPr>
          <p:spPr>
            <a:xfrm>
              <a:off x="2976263" y="1830763"/>
              <a:ext cx="894312" cy="981846"/>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1" name="Rectangle 190">
              <a:extLst>
                <a:ext uri="{FF2B5EF4-FFF2-40B4-BE49-F238E27FC236}">
                  <a16:creationId xmlns:a16="http://schemas.microsoft.com/office/drawing/2014/main" id="{27D18AA1-C449-4778-A01C-5FEFF6D4B6F0}"/>
                </a:ext>
              </a:extLst>
            </p:cNvPr>
            <p:cNvSpPr/>
            <p:nvPr userDrawn="1"/>
          </p:nvSpPr>
          <p:spPr>
            <a:xfrm>
              <a:off x="2976264" y="1830763"/>
              <a:ext cx="894312" cy="7882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3" name="Rectangle 192">
              <a:extLst>
                <a:ext uri="{FF2B5EF4-FFF2-40B4-BE49-F238E27FC236}">
                  <a16:creationId xmlns:a16="http://schemas.microsoft.com/office/drawing/2014/main" id="{507DEC82-2EA5-41B4-BBE2-03D513A6990F}"/>
                </a:ext>
              </a:extLst>
            </p:cNvPr>
            <p:cNvSpPr/>
            <p:nvPr userDrawn="1"/>
          </p:nvSpPr>
          <p:spPr>
            <a:xfrm>
              <a:off x="4045295" y="1830763"/>
              <a:ext cx="894312" cy="1741127"/>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4" name="Rectangle 193">
              <a:extLst>
                <a:ext uri="{FF2B5EF4-FFF2-40B4-BE49-F238E27FC236}">
                  <a16:creationId xmlns:a16="http://schemas.microsoft.com/office/drawing/2014/main" id="{CC3C8386-1A37-4F90-9D5F-F552F6BD3D6B}"/>
                </a:ext>
              </a:extLst>
            </p:cNvPr>
            <p:cNvSpPr/>
            <p:nvPr userDrawn="1"/>
          </p:nvSpPr>
          <p:spPr>
            <a:xfrm>
              <a:off x="4045295" y="1830763"/>
              <a:ext cx="894312" cy="1551307"/>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5" name="Rectangle 194">
              <a:extLst>
                <a:ext uri="{FF2B5EF4-FFF2-40B4-BE49-F238E27FC236}">
                  <a16:creationId xmlns:a16="http://schemas.microsoft.com/office/drawing/2014/main" id="{20C96B97-602D-4FB6-83FA-5F537C10D957}"/>
                </a:ext>
              </a:extLst>
            </p:cNvPr>
            <p:cNvSpPr/>
            <p:nvPr userDrawn="1"/>
          </p:nvSpPr>
          <p:spPr>
            <a:xfrm>
              <a:off x="4045295" y="1830763"/>
              <a:ext cx="894312" cy="1361486"/>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6" name="Rectangle 195">
              <a:extLst>
                <a:ext uri="{FF2B5EF4-FFF2-40B4-BE49-F238E27FC236}">
                  <a16:creationId xmlns:a16="http://schemas.microsoft.com/office/drawing/2014/main" id="{C78EB1C9-B967-4BCF-BA1F-F62AD5830A83}"/>
                </a:ext>
              </a:extLst>
            </p:cNvPr>
            <p:cNvSpPr/>
            <p:nvPr userDrawn="1"/>
          </p:nvSpPr>
          <p:spPr>
            <a:xfrm>
              <a:off x="4045295" y="1830763"/>
              <a:ext cx="894312" cy="1171666"/>
            </a:xfrm>
            <a:prstGeom prst="rect">
              <a:avLst/>
            </a:prstGeom>
            <a:solidFill>
              <a:schemeClr val="tx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7" name="Rectangle 196">
              <a:extLst>
                <a:ext uri="{FF2B5EF4-FFF2-40B4-BE49-F238E27FC236}">
                  <a16:creationId xmlns:a16="http://schemas.microsoft.com/office/drawing/2014/main" id="{530AF99D-4A64-462C-8DC1-2AFD50700E78}"/>
                </a:ext>
              </a:extLst>
            </p:cNvPr>
            <p:cNvSpPr/>
            <p:nvPr userDrawn="1"/>
          </p:nvSpPr>
          <p:spPr>
            <a:xfrm>
              <a:off x="4045295" y="1830763"/>
              <a:ext cx="894312" cy="98184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198" name="Rectangle 197">
              <a:extLst>
                <a:ext uri="{FF2B5EF4-FFF2-40B4-BE49-F238E27FC236}">
                  <a16:creationId xmlns:a16="http://schemas.microsoft.com/office/drawing/2014/main" id="{251EE8AC-B14F-4016-B318-3215BFA74576}"/>
                </a:ext>
              </a:extLst>
            </p:cNvPr>
            <p:cNvSpPr/>
            <p:nvPr userDrawn="1"/>
          </p:nvSpPr>
          <p:spPr>
            <a:xfrm>
              <a:off x="4045296" y="1830763"/>
              <a:ext cx="894312" cy="78825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0" name="Rectangle 199">
              <a:extLst>
                <a:ext uri="{FF2B5EF4-FFF2-40B4-BE49-F238E27FC236}">
                  <a16:creationId xmlns:a16="http://schemas.microsoft.com/office/drawing/2014/main" id="{DB3EFE93-C789-4C06-AE63-48F21F3F0562}"/>
                </a:ext>
              </a:extLst>
            </p:cNvPr>
            <p:cNvSpPr/>
            <p:nvPr userDrawn="1"/>
          </p:nvSpPr>
          <p:spPr>
            <a:xfrm>
              <a:off x="5114327" y="1830763"/>
              <a:ext cx="894312" cy="1741127"/>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1" name="Rectangle 200">
              <a:extLst>
                <a:ext uri="{FF2B5EF4-FFF2-40B4-BE49-F238E27FC236}">
                  <a16:creationId xmlns:a16="http://schemas.microsoft.com/office/drawing/2014/main" id="{C159A26F-3E35-43ED-9527-94575D015CF9}"/>
                </a:ext>
              </a:extLst>
            </p:cNvPr>
            <p:cNvSpPr/>
            <p:nvPr userDrawn="1"/>
          </p:nvSpPr>
          <p:spPr>
            <a:xfrm>
              <a:off x="5114327" y="1830763"/>
              <a:ext cx="894312" cy="1551307"/>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2" name="Rectangle 201">
              <a:extLst>
                <a:ext uri="{FF2B5EF4-FFF2-40B4-BE49-F238E27FC236}">
                  <a16:creationId xmlns:a16="http://schemas.microsoft.com/office/drawing/2014/main" id="{197FEBE6-4234-4233-9AAC-C966B38A457C}"/>
                </a:ext>
              </a:extLst>
            </p:cNvPr>
            <p:cNvSpPr/>
            <p:nvPr userDrawn="1"/>
          </p:nvSpPr>
          <p:spPr>
            <a:xfrm>
              <a:off x="5114327" y="1830763"/>
              <a:ext cx="894312" cy="1361486"/>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3" name="Rectangle 202">
              <a:extLst>
                <a:ext uri="{FF2B5EF4-FFF2-40B4-BE49-F238E27FC236}">
                  <a16:creationId xmlns:a16="http://schemas.microsoft.com/office/drawing/2014/main" id="{4A6CCAEB-B0B2-4918-BF93-14B428F71030}"/>
                </a:ext>
              </a:extLst>
            </p:cNvPr>
            <p:cNvSpPr/>
            <p:nvPr userDrawn="1"/>
          </p:nvSpPr>
          <p:spPr>
            <a:xfrm>
              <a:off x="5114327" y="1830763"/>
              <a:ext cx="894312" cy="1171666"/>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4" name="Rectangle 203">
              <a:extLst>
                <a:ext uri="{FF2B5EF4-FFF2-40B4-BE49-F238E27FC236}">
                  <a16:creationId xmlns:a16="http://schemas.microsoft.com/office/drawing/2014/main" id="{26BAB2D9-48E2-4FD7-8266-8DA7249A311F}"/>
                </a:ext>
              </a:extLst>
            </p:cNvPr>
            <p:cNvSpPr/>
            <p:nvPr userDrawn="1"/>
          </p:nvSpPr>
          <p:spPr>
            <a:xfrm>
              <a:off x="5114327" y="1830763"/>
              <a:ext cx="894312" cy="98184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5" name="Rectangle 204">
              <a:extLst>
                <a:ext uri="{FF2B5EF4-FFF2-40B4-BE49-F238E27FC236}">
                  <a16:creationId xmlns:a16="http://schemas.microsoft.com/office/drawing/2014/main" id="{E373E1AE-97F0-411F-ADE1-F7FA57FDB549}"/>
                </a:ext>
              </a:extLst>
            </p:cNvPr>
            <p:cNvSpPr/>
            <p:nvPr userDrawn="1"/>
          </p:nvSpPr>
          <p:spPr>
            <a:xfrm>
              <a:off x="5114328" y="1830763"/>
              <a:ext cx="894312" cy="7882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7" name="Rectangle 206">
              <a:extLst>
                <a:ext uri="{FF2B5EF4-FFF2-40B4-BE49-F238E27FC236}">
                  <a16:creationId xmlns:a16="http://schemas.microsoft.com/office/drawing/2014/main" id="{7980EC62-1AA7-49B9-A98C-B1AE41A8BAF7}"/>
                </a:ext>
              </a:extLst>
            </p:cNvPr>
            <p:cNvSpPr/>
            <p:nvPr userDrawn="1"/>
          </p:nvSpPr>
          <p:spPr>
            <a:xfrm>
              <a:off x="6183359" y="1830763"/>
              <a:ext cx="894312" cy="1741127"/>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8" name="Rectangle 207">
              <a:extLst>
                <a:ext uri="{FF2B5EF4-FFF2-40B4-BE49-F238E27FC236}">
                  <a16:creationId xmlns:a16="http://schemas.microsoft.com/office/drawing/2014/main" id="{1B940435-8801-4AE0-AF82-51785C14109F}"/>
                </a:ext>
              </a:extLst>
            </p:cNvPr>
            <p:cNvSpPr/>
            <p:nvPr userDrawn="1"/>
          </p:nvSpPr>
          <p:spPr>
            <a:xfrm>
              <a:off x="6183359" y="1830763"/>
              <a:ext cx="894312" cy="155130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09" name="Rectangle 208">
              <a:extLst>
                <a:ext uri="{FF2B5EF4-FFF2-40B4-BE49-F238E27FC236}">
                  <a16:creationId xmlns:a16="http://schemas.microsoft.com/office/drawing/2014/main" id="{709FEA5B-55A5-4A85-90AE-A3E8181AD6B1}"/>
                </a:ext>
              </a:extLst>
            </p:cNvPr>
            <p:cNvSpPr/>
            <p:nvPr userDrawn="1"/>
          </p:nvSpPr>
          <p:spPr>
            <a:xfrm>
              <a:off x="6183359" y="1830763"/>
              <a:ext cx="894312" cy="1361486"/>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0" name="Rectangle 209">
              <a:extLst>
                <a:ext uri="{FF2B5EF4-FFF2-40B4-BE49-F238E27FC236}">
                  <a16:creationId xmlns:a16="http://schemas.microsoft.com/office/drawing/2014/main" id="{AC24C165-A09C-48A0-8D30-43D9272501D0}"/>
                </a:ext>
              </a:extLst>
            </p:cNvPr>
            <p:cNvSpPr/>
            <p:nvPr userDrawn="1"/>
          </p:nvSpPr>
          <p:spPr>
            <a:xfrm>
              <a:off x="6183359" y="1830763"/>
              <a:ext cx="894312" cy="1171666"/>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1" name="Rectangle 210">
              <a:extLst>
                <a:ext uri="{FF2B5EF4-FFF2-40B4-BE49-F238E27FC236}">
                  <a16:creationId xmlns:a16="http://schemas.microsoft.com/office/drawing/2014/main" id="{AF779B59-BF2E-434C-A692-81F3395A2DDC}"/>
                </a:ext>
              </a:extLst>
            </p:cNvPr>
            <p:cNvSpPr/>
            <p:nvPr userDrawn="1"/>
          </p:nvSpPr>
          <p:spPr>
            <a:xfrm>
              <a:off x="6183359" y="1830763"/>
              <a:ext cx="894312" cy="98184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2" name="Rectangle 211">
              <a:extLst>
                <a:ext uri="{FF2B5EF4-FFF2-40B4-BE49-F238E27FC236}">
                  <a16:creationId xmlns:a16="http://schemas.microsoft.com/office/drawing/2014/main" id="{72D25286-DFE7-4DB6-BC2A-849B72A1D58F}"/>
                </a:ext>
              </a:extLst>
            </p:cNvPr>
            <p:cNvSpPr/>
            <p:nvPr userDrawn="1"/>
          </p:nvSpPr>
          <p:spPr>
            <a:xfrm>
              <a:off x="6183360" y="1830763"/>
              <a:ext cx="894312" cy="78825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4" name="Rectangle 213">
              <a:extLst>
                <a:ext uri="{FF2B5EF4-FFF2-40B4-BE49-F238E27FC236}">
                  <a16:creationId xmlns:a16="http://schemas.microsoft.com/office/drawing/2014/main" id="{EFFFC619-3DCF-484B-936D-D1C6706967D7}"/>
                </a:ext>
              </a:extLst>
            </p:cNvPr>
            <p:cNvSpPr/>
            <p:nvPr userDrawn="1"/>
          </p:nvSpPr>
          <p:spPr>
            <a:xfrm>
              <a:off x="7252391" y="1830763"/>
              <a:ext cx="894312" cy="1741127"/>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5" name="Rectangle 214">
              <a:extLst>
                <a:ext uri="{FF2B5EF4-FFF2-40B4-BE49-F238E27FC236}">
                  <a16:creationId xmlns:a16="http://schemas.microsoft.com/office/drawing/2014/main" id="{C36F1647-E3A7-42C7-94DB-E22470CD7962}"/>
                </a:ext>
              </a:extLst>
            </p:cNvPr>
            <p:cNvSpPr/>
            <p:nvPr userDrawn="1"/>
          </p:nvSpPr>
          <p:spPr>
            <a:xfrm>
              <a:off x="7252391" y="1830763"/>
              <a:ext cx="894312" cy="1551307"/>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6" name="Rectangle 215">
              <a:extLst>
                <a:ext uri="{FF2B5EF4-FFF2-40B4-BE49-F238E27FC236}">
                  <a16:creationId xmlns:a16="http://schemas.microsoft.com/office/drawing/2014/main" id="{0812BACF-D77F-4A42-A212-538847FF9776}"/>
                </a:ext>
              </a:extLst>
            </p:cNvPr>
            <p:cNvSpPr/>
            <p:nvPr userDrawn="1"/>
          </p:nvSpPr>
          <p:spPr>
            <a:xfrm>
              <a:off x="7252391" y="1830763"/>
              <a:ext cx="894312" cy="136148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7" name="Rectangle 216">
              <a:extLst>
                <a:ext uri="{FF2B5EF4-FFF2-40B4-BE49-F238E27FC236}">
                  <a16:creationId xmlns:a16="http://schemas.microsoft.com/office/drawing/2014/main" id="{63855A19-9DBA-4293-A411-6842A7DAA995}"/>
                </a:ext>
              </a:extLst>
            </p:cNvPr>
            <p:cNvSpPr/>
            <p:nvPr userDrawn="1"/>
          </p:nvSpPr>
          <p:spPr>
            <a:xfrm>
              <a:off x="7252391" y="1830763"/>
              <a:ext cx="894312" cy="1171666"/>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8" name="Rectangle 217">
              <a:extLst>
                <a:ext uri="{FF2B5EF4-FFF2-40B4-BE49-F238E27FC236}">
                  <a16:creationId xmlns:a16="http://schemas.microsoft.com/office/drawing/2014/main" id="{E705E91E-E65F-4094-8904-D56C56FC5F44}"/>
                </a:ext>
              </a:extLst>
            </p:cNvPr>
            <p:cNvSpPr/>
            <p:nvPr userDrawn="1"/>
          </p:nvSpPr>
          <p:spPr>
            <a:xfrm>
              <a:off x="7252391" y="1830763"/>
              <a:ext cx="894312" cy="98184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19" name="Rectangle 218">
              <a:extLst>
                <a:ext uri="{FF2B5EF4-FFF2-40B4-BE49-F238E27FC236}">
                  <a16:creationId xmlns:a16="http://schemas.microsoft.com/office/drawing/2014/main" id="{B6DEB2ED-B6FD-4B88-90DA-9530DA2E64C9}"/>
                </a:ext>
              </a:extLst>
            </p:cNvPr>
            <p:cNvSpPr/>
            <p:nvPr userDrawn="1"/>
          </p:nvSpPr>
          <p:spPr>
            <a:xfrm>
              <a:off x="7252392" y="1830763"/>
              <a:ext cx="894312" cy="7882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1" name="Rectangle 220">
              <a:extLst>
                <a:ext uri="{FF2B5EF4-FFF2-40B4-BE49-F238E27FC236}">
                  <a16:creationId xmlns:a16="http://schemas.microsoft.com/office/drawing/2014/main" id="{62E667E1-7F5F-4E4F-AF63-4AB31D847AE0}"/>
                </a:ext>
              </a:extLst>
            </p:cNvPr>
            <p:cNvSpPr/>
            <p:nvPr userDrawn="1"/>
          </p:nvSpPr>
          <p:spPr>
            <a:xfrm>
              <a:off x="8321423" y="1830763"/>
              <a:ext cx="894312" cy="1741127"/>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2" name="Rectangle 221">
              <a:extLst>
                <a:ext uri="{FF2B5EF4-FFF2-40B4-BE49-F238E27FC236}">
                  <a16:creationId xmlns:a16="http://schemas.microsoft.com/office/drawing/2014/main" id="{A9D94CA5-400D-47AE-9512-4557FBE20192}"/>
                </a:ext>
              </a:extLst>
            </p:cNvPr>
            <p:cNvSpPr/>
            <p:nvPr userDrawn="1"/>
          </p:nvSpPr>
          <p:spPr>
            <a:xfrm>
              <a:off x="8321423" y="1830763"/>
              <a:ext cx="894312" cy="1551307"/>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3" name="Rectangle 222">
              <a:extLst>
                <a:ext uri="{FF2B5EF4-FFF2-40B4-BE49-F238E27FC236}">
                  <a16:creationId xmlns:a16="http://schemas.microsoft.com/office/drawing/2014/main" id="{1E60784B-8569-41D5-BB14-8F5DAFDCE67A}"/>
                </a:ext>
              </a:extLst>
            </p:cNvPr>
            <p:cNvSpPr/>
            <p:nvPr userDrawn="1"/>
          </p:nvSpPr>
          <p:spPr>
            <a:xfrm>
              <a:off x="8321423" y="1830763"/>
              <a:ext cx="894312" cy="1361486"/>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4" name="Rectangle 223">
              <a:extLst>
                <a:ext uri="{FF2B5EF4-FFF2-40B4-BE49-F238E27FC236}">
                  <a16:creationId xmlns:a16="http://schemas.microsoft.com/office/drawing/2014/main" id="{FE043B0E-D351-4B21-BB22-FF8713E0E199}"/>
                </a:ext>
              </a:extLst>
            </p:cNvPr>
            <p:cNvSpPr/>
            <p:nvPr userDrawn="1"/>
          </p:nvSpPr>
          <p:spPr>
            <a:xfrm>
              <a:off x="8321423" y="1830763"/>
              <a:ext cx="894312" cy="1171666"/>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defTabSz="685800">
                <a:defRPr/>
              </a:pPr>
              <a:endParaRPr lang="en-US" sz="1350">
                <a:solidFill>
                  <a:srgbClr val="FFFFFF"/>
                </a:solidFill>
                <a:latin typeface="Calibri" panose="020F0502020204030204"/>
              </a:endParaRPr>
            </a:p>
          </p:txBody>
        </p:sp>
        <p:sp>
          <p:nvSpPr>
            <p:cNvPr id="225" name="Rectangle 224">
              <a:extLst>
                <a:ext uri="{FF2B5EF4-FFF2-40B4-BE49-F238E27FC236}">
                  <a16:creationId xmlns:a16="http://schemas.microsoft.com/office/drawing/2014/main" id="{D57AC92D-3891-4CC7-9301-A742653C394B}"/>
                </a:ext>
              </a:extLst>
            </p:cNvPr>
            <p:cNvSpPr/>
            <p:nvPr userDrawn="1"/>
          </p:nvSpPr>
          <p:spPr>
            <a:xfrm>
              <a:off x="8321423" y="1830763"/>
              <a:ext cx="894312" cy="98184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6" name="Rectangle 225">
              <a:extLst>
                <a:ext uri="{FF2B5EF4-FFF2-40B4-BE49-F238E27FC236}">
                  <a16:creationId xmlns:a16="http://schemas.microsoft.com/office/drawing/2014/main" id="{870D976A-0EA2-4422-A1FB-EE1A159B65DC}"/>
                </a:ext>
              </a:extLst>
            </p:cNvPr>
            <p:cNvSpPr/>
            <p:nvPr userDrawn="1"/>
          </p:nvSpPr>
          <p:spPr>
            <a:xfrm>
              <a:off x="8321424" y="1830763"/>
              <a:ext cx="894312" cy="78825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8" name="Rectangle 227">
              <a:extLst>
                <a:ext uri="{FF2B5EF4-FFF2-40B4-BE49-F238E27FC236}">
                  <a16:creationId xmlns:a16="http://schemas.microsoft.com/office/drawing/2014/main" id="{074CEC48-74FA-45A9-9E16-525EB9E974F9}"/>
                </a:ext>
              </a:extLst>
            </p:cNvPr>
            <p:cNvSpPr/>
            <p:nvPr userDrawn="1"/>
          </p:nvSpPr>
          <p:spPr>
            <a:xfrm>
              <a:off x="9390455" y="1830763"/>
              <a:ext cx="894312" cy="174112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29" name="Rectangle 228">
              <a:extLst>
                <a:ext uri="{FF2B5EF4-FFF2-40B4-BE49-F238E27FC236}">
                  <a16:creationId xmlns:a16="http://schemas.microsoft.com/office/drawing/2014/main" id="{8CA8D9C7-FFCE-4895-B720-C9F65C686B93}"/>
                </a:ext>
              </a:extLst>
            </p:cNvPr>
            <p:cNvSpPr/>
            <p:nvPr userDrawn="1"/>
          </p:nvSpPr>
          <p:spPr>
            <a:xfrm>
              <a:off x="9390455" y="1830763"/>
              <a:ext cx="894312" cy="1551307"/>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0" name="Rectangle 229">
              <a:extLst>
                <a:ext uri="{FF2B5EF4-FFF2-40B4-BE49-F238E27FC236}">
                  <a16:creationId xmlns:a16="http://schemas.microsoft.com/office/drawing/2014/main" id="{DF8FDE11-2636-4F16-BC4C-C0DBD965F47E}"/>
                </a:ext>
              </a:extLst>
            </p:cNvPr>
            <p:cNvSpPr/>
            <p:nvPr userDrawn="1"/>
          </p:nvSpPr>
          <p:spPr>
            <a:xfrm>
              <a:off x="9390455" y="1830763"/>
              <a:ext cx="894312" cy="1361486"/>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1" name="Rectangle 230">
              <a:extLst>
                <a:ext uri="{FF2B5EF4-FFF2-40B4-BE49-F238E27FC236}">
                  <a16:creationId xmlns:a16="http://schemas.microsoft.com/office/drawing/2014/main" id="{EAE2FCEB-5A44-4458-99EB-B2522F731513}"/>
                </a:ext>
              </a:extLst>
            </p:cNvPr>
            <p:cNvSpPr/>
            <p:nvPr userDrawn="1"/>
          </p:nvSpPr>
          <p:spPr>
            <a:xfrm>
              <a:off x="9390455" y="1830763"/>
              <a:ext cx="894312" cy="1171666"/>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2" name="Rectangle 231">
              <a:extLst>
                <a:ext uri="{FF2B5EF4-FFF2-40B4-BE49-F238E27FC236}">
                  <a16:creationId xmlns:a16="http://schemas.microsoft.com/office/drawing/2014/main" id="{FA982CEB-3569-4AB2-A279-56909D8DBA2B}"/>
                </a:ext>
              </a:extLst>
            </p:cNvPr>
            <p:cNvSpPr/>
            <p:nvPr userDrawn="1"/>
          </p:nvSpPr>
          <p:spPr>
            <a:xfrm>
              <a:off x="9390455" y="1830763"/>
              <a:ext cx="894312" cy="98184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3" name="Rectangle 232">
              <a:extLst>
                <a:ext uri="{FF2B5EF4-FFF2-40B4-BE49-F238E27FC236}">
                  <a16:creationId xmlns:a16="http://schemas.microsoft.com/office/drawing/2014/main" id="{B85FDECF-7983-4160-8B97-DA92A01F2A38}"/>
                </a:ext>
              </a:extLst>
            </p:cNvPr>
            <p:cNvSpPr/>
            <p:nvPr userDrawn="1"/>
          </p:nvSpPr>
          <p:spPr>
            <a:xfrm>
              <a:off x="9390456" y="1830763"/>
              <a:ext cx="894312" cy="78825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5" name="Rectangle 234">
              <a:extLst>
                <a:ext uri="{FF2B5EF4-FFF2-40B4-BE49-F238E27FC236}">
                  <a16:creationId xmlns:a16="http://schemas.microsoft.com/office/drawing/2014/main" id="{80F0CF47-25FB-4AB4-837F-33B5D368A8C0}"/>
                </a:ext>
              </a:extLst>
            </p:cNvPr>
            <p:cNvSpPr/>
            <p:nvPr userDrawn="1"/>
          </p:nvSpPr>
          <p:spPr>
            <a:xfrm>
              <a:off x="10459488" y="1830763"/>
              <a:ext cx="894312" cy="174112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6" name="Rectangle 235">
              <a:extLst>
                <a:ext uri="{FF2B5EF4-FFF2-40B4-BE49-F238E27FC236}">
                  <a16:creationId xmlns:a16="http://schemas.microsoft.com/office/drawing/2014/main" id="{12C0DD63-4FB0-4217-BC06-7CEB655B79B6}"/>
                </a:ext>
              </a:extLst>
            </p:cNvPr>
            <p:cNvSpPr/>
            <p:nvPr userDrawn="1"/>
          </p:nvSpPr>
          <p:spPr>
            <a:xfrm>
              <a:off x="10459488" y="1830763"/>
              <a:ext cx="894312" cy="1551307"/>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7" name="Rectangle 236">
              <a:extLst>
                <a:ext uri="{FF2B5EF4-FFF2-40B4-BE49-F238E27FC236}">
                  <a16:creationId xmlns:a16="http://schemas.microsoft.com/office/drawing/2014/main" id="{5841390F-E0B0-48E2-8756-2C0A532BC037}"/>
                </a:ext>
              </a:extLst>
            </p:cNvPr>
            <p:cNvSpPr/>
            <p:nvPr userDrawn="1"/>
          </p:nvSpPr>
          <p:spPr>
            <a:xfrm>
              <a:off x="10459488" y="1830763"/>
              <a:ext cx="894312" cy="136148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8" name="Rectangle 237">
              <a:extLst>
                <a:ext uri="{FF2B5EF4-FFF2-40B4-BE49-F238E27FC236}">
                  <a16:creationId xmlns:a16="http://schemas.microsoft.com/office/drawing/2014/main" id="{E49982BC-FA05-4F1B-A8BD-AE3793F3BD02}"/>
                </a:ext>
              </a:extLst>
            </p:cNvPr>
            <p:cNvSpPr/>
            <p:nvPr userDrawn="1"/>
          </p:nvSpPr>
          <p:spPr>
            <a:xfrm>
              <a:off x="10459488" y="1830763"/>
              <a:ext cx="894312" cy="117166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39" name="Rectangle 238">
              <a:extLst>
                <a:ext uri="{FF2B5EF4-FFF2-40B4-BE49-F238E27FC236}">
                  <a16:creationId xmlns:a16="http://schemas.microsoft.com/office/drawing/2014/main" id="{84445015-4210-46FE-958B-F3271E10284B}"/>
                </a:ext>
              </a:extLst>
            </p:cNvPr>
            <p:cNvSpPr/>
            <p:nvPr userDrawn="1"/>
          </p:nvSpPr>
          <p:spPr>
            <a:xfrm>
              <a:off x="10459488" y="1830763"/>
              <a:ext cx="894312" cy="98184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sp>
          <p:nvSpPr>
            <p:cNvPr id="240" name="Rectangle 239">
              <a:extLst>
                <a:ext uri="{FF2B5EF4-FFF2-40B4-BE49-F238E27FC236}">
                  <a16:creationId xmlns:a16="http://schemas.microsoft.com/office/drawing/2014/main" id="{06FD93CB-F173-4C32-9E54-DE5EDB0F83D8}"/>
                </a:ext>
              </a:extLst>
            </p:cNvPr>
            <p:cNvSpPr/>
            <p:nvPr userDrawn="1"/>
          </p:nvSpPr>
          <p:spPr>
            <a:xfrm>
              <a:off x="10459489" y="1830763"/>
              <a:ext cx="894312" cy="78825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lvl="0" algn="ctr" defTabSz="685800"/>
              <a:endParaRPr lang="en-US" sz="1350">
                <a:solidFill>
                  <a:srgbClr val="FFFFFF"/>
                </a:solidFill>
                <a:latin typeface="Calibri" panose="020F0502020204030204"/>
              </a:endParaRPr>
            </a:p>
          </p:txBody>
        </p:sp>
      </p:grpSp>
      <p:sp>
        <p:nvSpPr>
          <p:cNvPr id="12" name="Title 1">
            <a:extLst>
              <a:ext uri="{FF2B5EF4-FFF2-40B4-BE49-F238E27FC236}">
                <a16:creationId xmlns:a16="http://schemas.microsoft.com/office/drawing/2014/main" id="{0D08B00A-9A13-4AB1-A72D-2F499BA2EBAB}"/>
              </a:ext>
            </a:extLst>
          </p:cNvPr>
          <p:cNvSpPr>
            <a:spLocks noGrp="1"/>
          </p:cNvSpPr>
          <p:nvPr userDrawn="1">
            <p:ph type="title"/>
          </p:nvPr>
        </p:nvSpPr>
        <p:spPr>
          <a:xfrm>
            <a:off x="838200" y="365125"/>
            <a:ext cx="10515600" cy="1325563"/>
          </a:xfrm>
        </p:spPr>
        <p:txBody>
          <a:bodyPr/>
          <a:lstStyle/>
          <a:p>
            <a:r>
              <a:rPr lang="en-US"/>
              <a:t>Click to edit Master title style</a:t>
            </a:r>
            <a:endParaRPr lang="en-US" dirty="0"/>
          </a:p>
        </p:txBody>
      </p:sp>
      <p:sp>
        <p:nvSpPr>
          <p:cNvPr id="88" name="Text Placeholder 2">
            <a:extLst>
              <a:ext uri="{FF2B5EF4-FFF2-40B4-BE49-F238E27FC236}">
                <a16:creationId xmlns:a16="http://schemas.microsoft.com/office/drawing/2014/main" id="{BB3FC47E-3339-49A8-AEF2-ECC3BF1514FB}"/>
              </a:ext>
            </a:extLst>
          </p:cNvPr>
          <p:cNvSpPr>
            <a:spLocks noGrp="1"/>
          </p:cNvSpPr>
          <p:nvPr userDrawn="1">
            <p:ph type="body" sz="quarter" idx="10"/>
          </p:nvPr>
        </p:nvSpPr>
        <p:spPr>
          <a:xfrm>
            <a:off x="838199" y="3709150"/>
            <a:ext cx="10515600" cy="1325880"/>
          </a:xfrm>
        </p:spPr>
        <p:txBody>
          <a:bodyPr vert="horz" lIns="91440" tIns="45720" rIns="91440" bIns="45720" rtlCol="0" anchor="ctr">
            <a:normAutofit/>
          </a:bodyPr>
          <a:lstStyle>
            <a:lvl1pPr marL="0" indent="0">
              <a:buNone/>
              <a:defRPr lang="en-US" sz="4400" dirty="0">
                <a:latin typeface="+mn-lt"/>
                <a:ea typeface="+mj-ea"/>
                <a:cs typeface="+mj-cs"/>
              </a:defRPr>
            </a:lvl1pPr>
          </a:lstStyle>
          <a:p>
            <a:pPr marL="228600" lvl="0" indent="-228600">
              <a:spcBef>
                <a:spcPct val="0"/>
              </a:spcBef>
            </a:pPr>
            <a:r>
              <a:rPr lang="en-US"/>
              <a:t>Click to edit Master text styles</a:t>
            </a:r>
          </a:p>
        </p:txBody>
      </p:sp>
      <p:sp>
        <p:nvSpPr>
          <p:cNvPr id="89" name="TextBox 88">
            <a:extLst>
              <a:ext uri="{FF2B5EF4-FFF2-40B4-BE49-F238E27FC236}">
                <a16:creationId xmlns:a16="http://schemas.microsoft.com/office/drawing/2014/main" id="{829D5438-3BC8-4817-9C86-A9AAA6047492}"/>
              </a:ext>
            </a:extLst>
          </p:cNvPr>
          <p:cNvSpPr txBox="1"/>
          <p:nvPr userDrawn="1"/>
        </p:nvSpPr>
        <p:spPr>
          <a:xfrm>
            <a:off x="4677206" y="4033186"/>
            <a:ext cx="2435282" cy="2646878"/>
          </a:xfrm>
          <a:prstGeom prst="rect">
            <a:avLst/>
          </a:prstGeom>
          <a:noFill/>
        </p:spPr>
        <p:txBody>
          <a:bodyPr wrap="none" rtlCol="0">
            <a:spAutoFit/>
          </a:bodyPr>
          <a:lstStyle/>
          <a:p>
            <a:pPr algn="ctr"/>
            <a:r>
              <a:rPr lang="en-US" sz="16600" dirty="0">
                <a:solidFill>
                  <a:schemeClr val="accent1">
                    <a:lumMod val="50000"/>
                  </a:schemeClr>
                </a:solidFill>
              </a:rPr>
              <a:t>Aa</a:t>
            </a:r>
          </a:p>
        </p:txBody>
      </p:sp>
      <p:sp>
        <p:nvSpPr>
          <p:cNvPr id="91" name="TextBox 90">
            <a:extLst>
              <a:ext uri="{FF2B5EF4-FFF2-40B4-BE49-F238E27FC236}">
                <a16:creationId xmlns:a16="http://schemas.microsoft.com/office/drawing/2014/main" id="{59DB07F4-2F4D-4904-9DDA-6D453F791811}"/>
              </a:ext>
            </a:extLst>
          </p:cNvPr>
          <p:cNvSpPr txBox="1"/>
          <p:nvPr userDrawn="1"/>
        </p:nvSpPr>
        <p:spPr>
          <a:xfrm>
            <a:off x="7664716" y="4033186"/>
            <a:ext cx="2435282" cy="2646878"/>
          </a:xfrm>
          <a:prstGeom prst="rect">
            <a:avLst/>
          </a:prstGeom>
          <a:noFill/>
        </p:spPr>
        <p:txBody>
          <a:bodyPr wrap="none" rtlCol="0">
            <a:spAutoFit/>
          </a:bodyPr>
          <a:lstStyle/>
          <a:p>
            <a:pPr algn="ctr"/>
            <a:r>
              <a:rPr lang="en-US" sz="16600" dirty="0">
                <a:solidFill>
                  <a:schemeClr val="accent1">
                    <a:lumMod val="50000"/>
                  </a:schemeClr>
                </a:solidFill>
                <a:latin typeface="+mj-lt"/>
              </a:rPr>
              <a:t>Aa</a:t>
            </a:r>
          </a:p>
        </p:txBody>
      </p:sp>
      <p:sp>
        <p:nvSpPr>
          <p:cNvPr id="75" name="Freeform 18">
            <a:extLst>
              <a:ext uri="{FF2B5EF4-FFF2-40B4-BE49-F238E27FC236}">
                <a16:creationId xmlns:a16="http://schemas.microsoft.com/office/drawing/2014/main" id="{93149423-EDD3-4FFF-A059-3F17700847C6}"/>
              </a:ext>
            </a:extLst>
          </p:cNvPr>
          <p:cNvSpPr/>
          <p:nvPr userDrawn="1"/>
        </p:nvSpPr>
        <p:spPr>
          <a:xfrm>
            <a:off x="0" y="0"/>
            <a:ext cx="12192000" cy="6858000"/>
          </a:xfrm>
          <a:custGeom>
            <a:avLst/>
            <a:gdLst>
              <a:gd name="connsiteX0" fmla="*/ 213360 w 12192000"/>
              <a:gd name="connsiteY0" fmla="*/ 193040 h 6852902"/>
              <a:gd name="connsiteX1" fmla="*/ 213360 w 12192000"/>
              <a:gd name="connsiteY1" fmla="*/ 6634480 h 6852902"/>
              <a:gd name="connsiteX2" fmla="*/ 11968480 w 12192000"/>
              <a:gd name="connsiteY2" fmla="*/ 6634480 h 6852902"/>
              <a:gd name="connsiteX3" fmla="*/ 11968480 w 12192000"/>
              <a:gd name="connsiteY3" fmla="*/ 193040 h 6852902"/>
              <a:gd name="connsiteX4" fmla="*/ 0 w 12192000"/>
              <a:gd name="connsiteY4" fmla="*/ 0 h 6852902"/>
              <a:gd name="connsiteX5" fmla="*/ 12192000 w 12192000"/>
              <a:gd name="connsiteY5" fmla="*/ 0 h 6852902"/>
              <a:gd name="connsiteX6" fmla="*/ 12192000 w 12192000"/>
              <a:gd name="connsiteY6" fmla="*/ 6852902 h 6852902"/>
              <a:gd name="connsiteX7" fmla="*/ 0 w 12192000"/>
              <a:gd name="connsiteY7" fmla="*/ 6852902 h 6852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2902">
                <a:moveTo>
                  <a:pt x="213360" y="193040"/>
                </a:moveTo>
                <a:lnTo>
                  <a:pt x="213360" y="6634480"/>
                </a:lnTo>
                <a:lnTo>
                  <a:pt x="11968480" y="6634480"/>
                </a:lnTo>
                <a:lnTo>
                  <a:pt x="11968480" y="193040"/>
                </a:lnTo>
                <a:close/>
                <a:moveTo>
                  <a:pt x="0" y="0"/>
                </a:moveTo>
                <a:lnTo>
                  <a:pt x="12192000" y="0"/>
                </a:lnTo>
                <a:lnTo>
                  <a:pt x="12192000" y="6852902"/>
                </a:lnTo>
                <a:lnTo>
                  <a:pt x="0" y="6852902"/>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Text Placeholder 7">
            <a:extLst>
              <a:ext uri="{FF2B5EF4-FFF2-40B4-BE49-F238E27FC236}">
                <a16:creationId xmlns:a16="http://schemas.microsoft.com/office/drawing/2014/main" id="{676EAA04-3941-4EEF-875A-DA2DBBB0CA82}"/>
              </a:ext>
            </a:extLst>
          </p:cNvPr>
          <p:cNvSpPr>
            <a:spLocks noGrp="1"/>
          </p:cNvSpPr>
          <p:nvPr userDrawn="1">
            <p:ph type="body" sz="quarter" idx="11" hasCustomPrompt="1"/>
          </p:nvPr>
        </p:nvSpPr>
        <p:spPr>
          <a:xfrm>
            <a:off x="4697757" y="6124726"/>
            <a:ext cx="2394180" cy="564999"/>
          </a:xfrm>
        </p:spPr>
        <p:txBody>
          <a:bodyPr anchor="ctr"/>
          <a:lstStyle>
            <a:lvl1pPr marL="0" indent="0" algn="ctr">
              <a:buNone/>
              <a:defRPr/>
            </a:lvl1pPr>
          </a:lstStyle>
          <a:p>
            <a:pPr lvl="0"/>
            <a:r>
              <a:rPr lang="en-US" dirty="0"/>
              <a:t>Font name</a:t>
            </a:r>
          </a:p>
        </p:txBody>
      </p:sp>
      <p:sp>
        <p:nvSpPr>
          <p:cNvPr id="92" name="Text Placeholder 7">
            <a:extLst>
              <a:ext uri="{FF2B5EF4-FFF2-40B4-BE49-F238E27FC236}">
                <a16:creationId xmlns:a16="http://schemas.microsoft.com/office/drawing/2014/main" id="{72303254-B5A5-44B0-8D71-FB4149C10B7E}"/>
              </a:ext>
            </a:extLst>
          </p:cNvPr>
          <p:cNvSpPr>
            <a:spLocks noGrp="1"/>
          </p:cNvSpPr>
          <p:nvPr userDrawn="1">
            <p:ph type="body" sz="quarter" idx="12" hasCustomPrompt="1"/>
          </p:nvPr>
        </p:nvSpPr>
        <p:spPr>
          <a:xfrm>
            <a:off x="7685267" y="6124726"/>
            <a:ext cx="2394180" cy="564999"/>
          </a:xfrm>
        </p:spPr>
        <p:txBody>
          <a:bodyPr anchor="ctr"/>
          <a:lstStyle>
            <a:lvl1pPr marL="0" indent="0" algn="ctr">
              <a:buNone/>
              <a:defRPr>
                <a:latin typeface="Calibri Light" panose="020F0302020204030204" pitchFamily="34" charset="0"/>
                <a:cs typeface="Calibri Light" panose="020F0302020204030204" pitchFamily="34" charset="0"/>
              </a:defRPr>
            </a:lvl1pPr>
          </a:lstStyle>
          <a:p>
            <a:pPr lvl="0"/>
            <a:r>
              <a:rPr lang="en-US" dirty="0"/>
              <a:t>Font name</a:t>
            </a:r>
          </a:p>
        </p:txBody>
      </p:sp>
    </p:spTree>
    <p:extLst>
      <p:ext uri="{BB962C8B-B14F-4D97-AF65-F5344CB8AC3E}">
        <p14:creationId xmlns:p14="http://schemas.microsoft.com/office/powerpoint/2010/main" val="1966411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3251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21583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76681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5" name="Footer Placeholder 4"/>
          <p:cNvSpPr>
            <a:spLocks noGrp="1"/>
          </p:cNvSpPr>
          <p:nvPr>
            <p:ph type="ftr" sz="quarter" idx="11"/>
          </p:nvPr>
        </p:nvSpPr>
        <p:spPr/>
        <p:txBody>
          <a:bodyPr/>
          <a:lstStyle/>
          <a:p>
            <a:endParaRPr lang="x-none"/>
          </a:p>
        </p:txBody>
      </p:sp>
      <p:sp>
        <p:nvSpPr>
          <p:cNvPr id="6" name="Slide Number Placeholder 5"/>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2113397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58682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6207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79325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3588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984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74776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58479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014553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74086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35940272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14235148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253323454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30947392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33613864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24156964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397340256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40653808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22481409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259494970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31425786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421ECC25-1692-4E22-BC45-F7EB4995D941}" type="datetimeFigureOut">
              <a:rPr lang="vi-VN" smtClean="0"/>
              <a:pPr/>
              <a:t>16/06/2023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965708CB-8FA7-4657-89FB-21AF8DA5A5FD}" type="slidenum">
              <a:rPr lang="vi-VN" smtClean="0"/>
              <a:pPr/>
              <a:t>‹#›</a:t>
            </a:fld>
            <a:endParaRPr lang="vi-VN"/>
          </a:p>
        </p:txBody>
      </p:sp>
    </p:spTree>
    <p:extLst>
      <p:ext uri="{BB962C8B-B14F-4D97-AF65-F5344CB8AC3E}">
        <p14:creationId xmlns:p14="http://schemas.microsoft.com/office/powerpoint/2010/main" val="1833424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8" name="Footer Placeholder 7"/>
          <p:cNvSpPr>
            <a:spLocks noGrp="1"/>
          </p:cNvSpPr>
          <p:nvPr>
            <p:ph type="ftr" sz="quarter" idx="11"/>
          </p:nvPr>
        </p:nvSpPr>
        <p:spPr/>
        <p:txBody>
          <a:bodyPr/>
          <a:lstStyle/>
          <a:p>
            <a:endParaRPr lang="x-none"/>
          </a:p>
        </p:txBody>
      </p:sp>
      <p:sp>
        <p:nvSpPr>
          <p:cNvPr id="9" name="Slide Number Placeholder 8"/>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215858113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93530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1402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3337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36_自定义版式">
    <p:spTree>
      <p:nvGrpSpPr>
        <p:cNvPr id="1" name=""/>
        <p:cNvGrpSpPr/>
        <p:nvPr/>
      </p:nvGrpSpPr>
      <p:grpSpPr>
        <a:xfrm>
          <a:off x="0" y="0"/>
          <a:ext cx="0" cy="0"/>
          <a:chOff x="0" y="0"/>
          <a:chExt cx="0" cy="0"/>
        </a:xfrm>
      </p:grpSpPr>
      <p:sp>
        <p:nvSpPr>
          <p:cNvPr id="10" name="图片占位符 9">
            <a:extLst>
              <a:ext uri="{FF2B5EF4-FFF2-40B4-BE49-F238E27FC236}">
                <a16:creationId xmlns:a16="http://schemas.microsoft.com/office/drawing/2014/main" id="{E3454C97-AE5F-445B-8C35-8074CCBF739E}"/>
              </a:ext>
            </a:extLst>
          </p:cNvPr>
          <p:cNvSpPr>
            <a:spLocks noGrp="1"/>
          </p:cNvSpPr>
          <p:nvPr>
            <p:ph type="pic" sz="quarter" idx="10"/>
          </p:nvPr>
        </p:nvSpPr>
        <p:spPr>
          <a:xfrm>
            <a:off x="1019178" y="2274888"/>
            <a:ext cx="5747303" cy="1725612"/>
          </a:xfrm>
          <a:custGeom>
            <a:avLst/>
            <a:gdLst>
              <a:gd name="connsiteX0" fmla="*/ 0 w 5747303"/>
              <a:gd name="connsiteY0" fmla="*/ 0 h 1725612"/>
              <a:gd name="connsiteX1" fmla="*/ 5747303 w 5747303"/>
              <a:gd name="connsiteY1" fmla="*/ 0 h 1725612"/>
              <a:gd name="connsiteX2" fmla="*/ 5747303 w 5747303"/>
              <a:gd name="connsiteY2" fmla="*/ 1725612 h 1725612"/>
              <a:gd name="connsiteX3" fmla="*/ 0 w 5747303"/>
              <a:gd name="connsiteY3" fmla="*/ 1725612 h 1725612"/>
            </a:gdLst>
            <a:ahLst/>
            <a:cxnLst>
              <a:cxn ang="0">
                <a:pos x="connsiteX0" y="connsiteY0"/>
              </a:cxn>
              <a:cxn ang="0">
                <a:pos x="connsiteX1" y="connsiteY1"/>
              </a:cxn>
              <a:cxn ang="0">
                <a:pos x="connsiteX2" y="connsiteY2"/>
              </a:cxn>
              <a:cxn ang="0">
                <a:pos x="connsiteX3" y="connsiteY3"/>
              </a:cxn>
            </a:cxnLst>
            <a:rect l="l" t="t" r="r" b="b"/>
            <a:pathLst>
              <a:path w="5747303" h="1725612">
                <a:moveTo>
                  <a:pt x="0" y="0"/>
                </a:moveTo>
                <a:lnTo>
                  <a:pt x="5747303" y="0"/>
                </a:lnTo>
                <a:lnTo>
                  <a:pt x="5747303" y="1725612"/>
                </a:lnTo>
                <a:lnTo>
                  <a:pt x="0" y="1725612"/>
                </a:lnTo>
                <a:close/>
              </a:path>
            </a:pathLst>
          </a:custGeom>
          <a:noFill/>
          <a:ln w="31750">
            <a:solidFill>
              <a:schemeClr val="bg1"/>
            </a:solidFill>
          </a:ln>
          <a:effectLst>
            <a:outerShdw blurRad="241300" sx="101000" sy="101000" algn="ctr"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defTabSz="457200"/>
            <a:endParaRPr lang="zh-CN" altLang="en-US"/>
          </a:p>
        </p:txBody>
      </p:sp>
      <p:sp>
        <p:nvSpPr>
          <p:cNvPr id="11" name="图片占位符 10">
            <a:extLst>
              <a:ext uri="{FF2B5EF4-FFF2-40B4-BE49-F238E27FC236}">
                <a16:creationId xmlns:a16="http://schemas.microsoft.com/office/drawing/2014/main" id="{1C5CDA7D-3EFF-4632-8FB1-CD8D71E0C25B}"/>
              </a:ext>
            </a:extLst>
          </p:cNvPr>
          <p:cNvSpPr>
            <a:spLocks noGrp="1"/>
          </p:cNvSpPr>
          <p:nvPr>
            <p:ph type="pic" sz="quarter" idx="11"/>
          </p:nvPr>
        </p:nvSpPr>
        <p:spPr>
          <a:xfrm>
            <a:off x="6939998" y="2274888"/>
            <a:ext cx="2029655" cy="3467100"/>
          </a:xfrm>
          <a:custGeom>
            <a:avLst/>
            <a:gdLst>
              <a:gd name="connsiteX0" fmla="*/ 0 w 2029654"/>
              <a:gd name="connsiteY0" fmla="*/ 0 h 3467100"/>
              <a:gd name="connsiteX1" fmla="*/ 2029654 w 2029654"/>
              <a:gd name="connsiteY1" fmla="*/ 0 h 3467100"/>
              <a:gd name="connsiteX2" fmla="*/ 2029654 w 2029654"/>
              <a:gd name="connsiteY2" fmla="*/ 3467100 h 3467100"/>
              <a:gd name="connsiteX3" fmla="*/ 0 w 2029654"/>
              <a:gd name="connsiteY3" fmla="*/ 3467100 h 3467100"/>
            </a:gdLst>
            <a:ahLst/>
            <a:cxnLst>
              <a:cxn ang="0">
                <a:pos x="connsiteX0" y="connsiteY0"/>
              </a:cxn>
              <a:cxn ang="0">
                <a:pos x="connsiteX1" y="connsiteY1"/>
              </a:cxn>
              <a:cxn ang="0">
                <a:pos x="connsiteX2" y="connsiteY2"/>
              </a:cxn>
              <a:cxn ang="0">
                <a:pos x="connsiteX3" y="connsiteY3"/>
              </a:cxn>
            </a:cxnLst>
            <a:rect l="l" t="t" r="r" b="b"/>
            <a:pathLst>
              <a:path w="2029654" h="3467100">
                <a:moveTo>
                  <a:pt x="0" y="0"/>
                </a:moveTo>
                <a:lnTo>
                  <a:pt x="2029654" y="0"/>
                </a:lnTo>
                <a:lnTo>
                  <a:pt x="2029654" y="3467100"/>
                </a:lnTo>
                <a:lnTo>
                  <a:pt x="0" y="3467100"/>
                </a:lnTo>
                <a:close/>
              </a:path>
            </a:pathLst>
          </a:custGeom>
          <a:noFill/>
          <a:ln w="31750">
            <a:solidFill>
              <a:schemeClr val="bg1"/>
            </a:solidFill>
          </a:ln>
          <a:effectLst>
            <a:outerShdw blurRad="241300" sx="101000" sy="101000" algn="ctr"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defTabSz="457200"/>
            <a:endParaRPr lang="zh-CN" altLang="en-US"/>
          </a:p>
        </p:txBody>
      </p:sp>
      <p:sp>
        <p:nvSpPr>
          <p:cNvPr id="12" name="图片占位符 11">
            <a:extLst>
              <a:ext uri="{FF2B5EF4-FFF2-40B4-BE49-F238E27FC236}">
                <a16:creationId xmlns:a16="http://schemas.microsoft.com/office/drawing/2014/main" id="{0F3EB10F-A849-4B43-B59E-DDAECA4C7FF2}"/>
              </a:ext>
            </a:extLst>
          </p:cNvPr>
          <p:cNvSpPr>
            <a:spLocks noGrp="1"/>
          </p:cNvSpPr>
          <p:nvPr>
            <p:ph type="pic" sz="quarter" idx="12"/>
          </p:nvPr>
        </p:nvSpPr>
        <p:spPr>
          <a:xfrm>
            <a:off x="9143171" y="2274888"/>
            <a:ext cx="2029655" cy="3467100"/>
          </a:xfrm>
          <a:custGeom>
            <a:avLst/>
            <a:gdLst>
              <a:gd name="connsiteX0" fmla="*/ 0 w 2029654"/>
              <a:gd name="connsiteY0" fmla="*/ 0 h 3467100"/>
              <a:gd name="connsiteX1" fmla="*/ 2029654 w 2029654"/>
              <a:gd name="connsiteY1" fmla="*/ 0 h 3467100"/>
              <a:gd name="connsiteX2" fmla="*/ 2029654 w 2029654"/>
              <a:gd name="connsiteY2" fmla="*/ 3467100 h 3467100"/>
              <a:gd name="connsiteX3" fmla="*/ 0 w 2029654"/>
              <a:gd name="connsiteY3" fmla="*/ 3467100 h 3467100"/>
            </a:gdLst>
            <a:ahLst/>
            <a:cxnLst>
              <a:cxn ang="0">
                <a:pos x="connsiteX0" y="connsiteY0"/>
              </a:cxn>
              <a:cxn ang="0">
                <a:pos x="connsiteX1" y="connsiteY1"/>
              </a:cxn>
              <a:cxn ang="0">
                <a:pos x="connsiteX2" y="connsiteY2"/>
              </a:cxn>
              <a:cxn ang="0">
                <a:pos x="connsiteX3" y="connsiteY3"/>
              </a:cxn>
            </a:cxnLst>
            <a:rect l="l" t="t" r="r" b="b"/>
            <a:pathLst>
              <a:path w="2029654" h="3467100">
                <a:moveTo>
                  <a:pt x="0" y="0"/>
                </a:moveTo>
                <a:lnTo>
                  <a:pt x="2029654" y="0"/>
                </a:lnTo>
                <a:lnTo>
                  <a:pt x="2029654" y="3467100"/>
                </a:lnTo>
                <a:lnTo>
                  <a:pt x="0" y="3467100"/>
                </a:lnTo>
                <a:close/>
              </a:path>
            </a:pathLst>
          </a:custGeom>
          <a:noFill/>
          <a:ln w="31750">
            <a:solidFill>
              <a:schemeClr val="bg1"/>
            </a:solidFill>
          </a:ln>
          <a:effectLst>
            <a:outerShdw blurRad="241300" sx="101000" sy="101000" algn="ctr" rotWithShape="0">
              <a:schemeClr val="tx1">
                <a:alpha val="42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a:defRPr lang="zh-CN" altLang="en-US" sz="1800">
                <a:solidFill>
                  <a:srgbClr val="FFFFFF"/>
                </a:solidFill>
                <a:latin typeface="Arial"/>
                <a:ea typeface="微软雅黑"/>
              </a:defRPr>
            </a:lvl1pPr>
          </a:lstStyle>
          <a:p>
            <a:pPr marL="0" lvl="0" algn="ctr" defTabSz="457200"/>
            <a:endParaRPr lang="zh-CN" altLang="en-US"/>
          </a:p>
        </p:txBody>
      </p:sp>
    </p:spTree>
    <p:extLst>
      <p:ext uri="{BB962C8B-B14F-4D97-AF65-F5344CB8AC3E}">
        <p14:creationId xmlns:p14="http://schemas.microsoft.com/office/powerpoint/2010/main" val="289861834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6906266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279678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1127303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812857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5200306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12995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4" name="Footer Placeholder 3"/>
          <p:cNvSpPr>
            <a:spLocks noGrp="1"/>
          </p:cNvSpPr>
          <p:nvPr>
            <p:ph type="ftr" sz="quarter" idx="11"/>
          </p:nvPr>
        </p:nvSpPr>
        <p:spPr/>
        <p:txBody>
          <a:bodyPr/>
          <a:lstStyle/>
          <a:p>
            <a:endParaRPr lang="x-none"/>
          </a:p>
        </p:txBody>
      </p:sp>
      <p:sp>
        <p:nvSpPr>
          <p:cNvPr id="5" name="Slide Number Placeholder 4"/>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59319296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5836463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4964871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210925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0378413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375170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5398314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791378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61337473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68013229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9865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3" name="Footer Placeholder 2"/>
          <p:cNvSpPr>
            <a:spLocks noGrp="1"/>
          </p:cNvSpPr>
          <p:nvPr>
            <p:ph type="ftr" sz="quarter" idx="11"/>
          </p:nvPr>
        </p:nvSpPr>
        <p:spPr/>
        <p:txBody>
          <a:bodyPr/>
          <a:lstStyle/>
          <a:p>
            <a:endParaRPr lang="x-none"/>
          </a:p>
        </p:txBody>
      </p:sp>
      <p:sp>
        <p:nvSpPr>
          <p:cNvPr id="4" name="Slide Number Placeholder 3"/>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5606630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9514249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34400272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3451978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9663981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831440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78255461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056888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6378436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2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06273698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25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3001009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281083169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6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0112319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7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4021338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8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900101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29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2140509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0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82694439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3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2837890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3" name="TextBox 2"/>
          <p:cNvSpPr txBox="1"/>
          <p:nvPr userDrawn="1"/>
        </p:nvSpPr>
        <p:spPr>
          <a:xfrm>
            <a:off x="453651" y="1"/>
            <a:ext cx="540060" cy="123111"/>
          </a:xfrm>
          <a:prstGeom prst="rect">
            <a:avLst/>
          </a:prstGeom>
          <a:noFill/>
        </p:spPr>
        <p:txBody>
          <a:bodyPr wrap="square" rtlCol="0">
            <a:spAutoFit/>
          </a:bodyPr>
          <a:lstStyle/>
          <a:p>
            <a:pPr>
              <a:lnSpc>
                <a:spcPct val="200000"/>
              </a:lnSpc>
            </a:pP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行业</a:t>
            </a:r>
            <a:r>
              <a:rPr lang="en-US" altLang="zh-CN" sz="100" dirty="0">
                <a:solidFill>
                  <a:schemeClr val="tx1">
                    <a:alpha val="0"/>
                  </a:schemeClr>
                </a:solidFill>
                <a:latin typeface="微软雅黑" panose="020B0503020204020204" pitchFamily="34" charset="-122"/>
                <a:ea typeface="微软雅黑" panose="020B0503020204020204" pitchFamily="34" charset="-122"/>
                <a:hlinkClick r:id="rId2"/>
              </a:rPr>
              <a:t>PPT</a:t>
            </a:r>
            <a:r>
              <a:rPr lang="zh-CN" altLang="en-US" sz="100" dirty="0">
                <a:solidFill>
                  <a:schemeClr val="tx1">
                    <a:alpha val="0"/>
                  </a:schemeClr>
                </a:solidFill>
                <a:latin typeface="微软雅黑" panose="020B0503020204020204" pitchFamily="34" charset="-122"/>
                <a:ea typeface="微软雅黑" panose="020B0503020204020204" pitchFamily="34" charset="-122"/>
                <a:hlinkClick r:id="rId2"/>
              </a:rPr>
              <a:t>模板</a:t>
            </a:r>
            <a:r>
              <a:rPr lang="en-US" altLang="zh-CN" sz="100" dirty="0">
                <a:solidFill>
                  <a:schemeClr val="tx1">
                    <a:alpha val="0"/>
                  </a:schemeClr>
                </a:solidFill>
                <a:latin typeface="微软雅黑" panose="020B0503020204020204" pitchFamily="34" charset="-122"/>
                <a:ea typeface="微软雅黑" panose="020B0503020204020204" pitchFamily="34" charset="-122"/>
              </a:rPr>
              <a:t>http://www.1ppt.com/hangye/</a:t>
            </a:r>
          </a:p>
        </p:txBody>
      </p:sp>
    </p:spTree>
    <p:extLst>
      <p:ext uri="{BB962C8B-B14F-4D97-AF65-F5344CB8AC3E}">
        <p14:creationId xmlns:p14="http://schemas.microsoft.com/office/powerpoint/2010/main" val="280725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80147302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206598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5ECE4B9-9B27-2F4E-BE6D-144CE33D500A}" type="datetimeFigureOut">
              <a:rPr lang="en-US" smtClean="0"/>
              <a:pPr/>
              <a:t>6/16/2023</a:t>
            </a:fld>
            <a:endParaRPr lang="x-none"/>
          </a:p>
        </p:txBody>
      </p:sp>
      <p:sp>
        <p:nvSpPr>
          <p:cNvPr id="6" name="Footer Placeholder 5"/>
          <p:cNvSpPr>
            <a:spLocks noGrp="1"/>
          </p:cNvSpPr>
          <p:nvPr>
            <p:ph type="ftr" sz="quarter" idx="11"/>
          </p:nvPr>
        </p:nvSpPr>
        <p:spPr/>
        <p:txBody>
          <a:bodyPr/>
          <a:lstStyle/>
          <a:p>
            <a:endParaRPr lang="x-none"/>
          </a:p>
        </p:txBody>
      </p:sp>
      <p:sp>
        <p:nvSpPr>
          <p:cNvPr id="7" name="Slide Number Placeholder 6"/>
          <p:cNvSpPr>
            <a:spLocks noGrp="1"/>
          </p:cNvSpPr>
          <p:nvPr>
            <p:ph type="sldNum" sz="quarter" idx="12"/>
          </p:nvPr>
        </p:nvSpPr>
        <p:spPr/>
        <p:txBody>
          <a:bodyPr/>
          <a:lstStyle/>
          <a:p>
            <a:fld id="{6B648920-C0D7-FB49-8853-6B7130CA81B4}" type="slidenum">
              <a:rPr lang="en-US" smtClean="0"/>
              <a:pPr/>
              <a:t>‹#›</a:t>
            </a:fld>
            <a:endParaRPr lang="en-US"/>
          </a:p>
        </p:txBody>
      </p:sp>
    </p:spTree>
    <p:extLst>
      <p:ext uri="{BB962C8B-B14F-4D97-AF65-F5344CB8AC3E}">
        <p14:creationId xmlns:p14="http://schemas.microsoft.com/office/powerpoint/2010/main" val="2860035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 /><Relationship Id="rId3" Type="http://schemas.openxmlformats.org/officeDocument/2006/relationships/slideLayout" Target="../slideLayouts/slideLayout14.xml" /><Relationship Id="rId7" Type="http://schemas.openxmlformats.org/officeDocument/2006/relationships/slideLayout" Target="../slideLayouts/slideLayout18.xml" /><Relationship Id="rId2" Type="http://schemas.openxmlformats.org/officeDocument/2006/relationships/slideLayout" Target="../slideLayouts/slideLayout13.xml" /><Relationship Id="rId1" Type="http://schemas.openxmlformats.org/officeDocument/2006/relationships/slideLayout" Target="../slideLayouts/slideLayout12.xml" /><Relationship Id="rId6" Type="http://schemas.openxmlformats.org/officeDocument/2006/relationships/slideLayout" Target="../slideLayouts/slideLayout17.xml" /><Relationship Id="rId11" Type="http://schemas.openxmlformats.org/officeDocument/2006/relationships/image" Target="../media/image1.png" /><Relationship Id="rId5" Type="http://schemas.openxmlformats.org/officeDocument/2006/relationships/slideLayout" Target="../slideLayouts/slideLayout16.xml" /><Relationship Id="rId10" Type="http://schemas.openxmlformats.org/officeDocument/2006/relationships/hyperlink" Target="http://www.presentationgo.com/" TargetMode="External" /><Relationship Id="rId4" Type="http://schemas.openxmlformats.org/officeDocument/2006/relationships/slideLayout" Target="../slideLayouts/slideLayout15.xml" /><Relationship Id="rId9" Type="http://schemas.openxmlformats.org/officeDocument/2006/relationships/theme" Target="../theme/theme2.xml" /></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 /><Relationship Id="rId3" Type="http://schemas.openxmlformats.org/officeDocument/2006/relationships/slideLayout" Target="../slideLayouts/slideLayout22.xml" /><Relationship Id="rId7" Type="http://schemas.openxmlformats.org/officeDocument/2006/relationships/slideLayout" Target="../slideLayouts/slideLayout26.xml" /><Relationship Id="rId2" Type="http://schemas.openxmlformats.org/officeDocument/2006/relationships/slideLayout" Target="../slideLayouts/slideLayout21.xml" /><Relationship Id="rId1" Type="http://schemas.openxmlformats.org/officeDocument/2006/relationships/slideLayout" Target="../slideLayouts/slideLayout20.xml" /><Relationship Id="rId6" Type="http://schemas.openxmlformats.org/officeDocument/2006/relationships/slideLayout" Target="../slideLayouts/slideLayout25.xml" /><Relationship Id="rId11" Type="http://schemas.openxmlformats.org/officeDocument/2006/relationships/image" Target="../media/image1.png" /><Relationship Id="rId5" Type="http://schemas.openxmlformats.org/officeDocument/2006/relationships/slideLayout" Target="../slideLayouts/slideLayout24.xml" /><Relationship Id="rId10" Type="http://schemas.openxmlformats.org/officeDocument/2006/relationships/hyperlink" Target="http://www.presentationgo.com/" TargetMode="External" /><Relationship Id="rId4" Type="http://schemas.openxmlformats.org/officeDocument/2006/relationships/slideLayout" Target="../slideLayouts/slideLayout23.xml" /><Relationship Id="rId9" Type="http://schemas.openxmlformats.org/officeDocument/2006/relationships/theme" Target="../theme/theme3.xml" /></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 /><Relationship Id="rId3" Type="http://schemas.openxmlformats.org/officeDocument/2006/relationships/slideLayout" Target="../slideLayouts/slideLayout30.xml" /><Relationship Id="rId7" Type="http://schemas.openxmlformats.org/officeDocument/2006/relationships/slideLayout" Target="../slideLayouts/slideLayout34.xml" /><Relationship Id="rId12" Type="http://schemas.openxmlformats.org/officeDocument/2006/relationships/theme" Target="../theme/theme4.xml" /><Relationship Id="rId2" Type="http://schemas.openxmlformats.org/officeDocument/2006/relationships/slideLayout" Target="../slideLayouts/slideLayout29.xml" /><Relationship Id="rId1" Type="http://schemas.openxmlformats.org/officeDocument/2006/relationships/slideLayout" Target="../slideLayouts/slideLayout28.xml" /><Relationship Id="rId6" Type="http://schemas.openxmlformats.org/officeDocument/2006/relationships/slideLayout" Target="../slideLayouts/slideLayout33.xml" /><Relationship Id="rId11" Type="http://schemas.openxmlformats.org/officeDocument/2006/relationships/slideLayout" Target="../slideLayouts/slideLayout38.xml" /><Relationship Id="rId5" Type="http://schemas.openxmlformats.org/officeDocument/2006/relationships/slideLayout" Target="../slideLayouts/slideLayout32.xml" /><Relationship Id="rId10" Type="http://schemas.openxmlformats.org/officeDocument/2006/relationships/slideLayout" Target="../slideLayouts/slideLayout37.xml" /><Relationship Id="rId4" Type="http://schemas.openxmlformats.org/officeDocument/2006/relationships/slideLayout" Target="../slideLayouts/slideLayout31.xml" /><Relationship Id="rId9" Type="http://schemas.openxmlformats.org/officeDocument/2006/relationships/slideLayout" Target="../slideLayouts/slideLayout36.xml" /></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 /><Relationship Id="rId3" Type="http://schemas.openxmlformats.org/officeDocument/2006/relationships/slideLayout" Target="../slideLayouts/slideLayout41.xml" /><Relationship Id="rId7" Type="http://schemas.openxmlformats.org/officeDocument/2006/relationships/slideLayout" Target="../slideLayouts/slideLayout45.xml" /><Relationship Id="rId12" Type="http://schemas.openxmlformats.org/officeDocument/2006/relationships/theme" Target="../theme/theme5.xml" /><Relationship Id="rId2" Type="http://schemas.openxmlformats.org/officeDocument/2006/relationships/slideLayout" Target="../slideLayouts/slideLayout40.xml" /><Relationship Id="rId1" Type="http://schemas.openxmlformats.org/officeDocument/2006/relationships/slideLayout" Target="../slideLayouts/slideLayout39.xml" /><Relationship Id="rId6" Type="http://schemas.openxmlformats.org/officeDocument/2006/relationships/slideLayout" Target="../slideLayouts/slideLayout44.xml" /><Relationship Id="rId11" Type="http://schemas.openxmlformats.org/officeDocument/2006/relationships/slideLayout" Target="../slideLayouts/slideLayout49.xml" /><Relationship Id="rId5" Type="http://schemas.openxmlformats.org/officeDocument/2006/relationships/slideLayout" Target="../slideLayouts/slideLayout43.xml" /><Relationship Id="rId10" Type="http://schemas.openxmlformats.org/officeDocument/2006/relationships/slideLayout" Target="../slideLayouts/slideLayout48.xml" /><Relationship Id="rId4" Type="http://schemas.openxmlformats.org/officeDocument/2006/relationships/slideLayout" Target="../slideLayouts/slideLayout42.xml" /><Relationship Id="rId9" Type="http://schemas.openxmlformats.org/officeDocument/2006/relationships/slideLayout" Target="../slideLayouts/slideLayout47.xml" /></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 /><Relationship Id="rId13" Type="http://schemas.openxmlformats.org/officeDocument/2006/relationships/slideLayout" Target="../slideLayouts/slideLayout62.xml" /><Relationship Id="rId18" Type="http://schemas.openxmlformats.org/officeDocument/2006/relationships/slideLayout" Target="../slideLayouts/slideLayout67.xml" /><Relationship Id="rId26" Type="http://schemas.openxmlformats.org/officeDocument/2006/relationships/slideLayout" Target="../slideLayouts/slideLayout75.xml" /><Relationship Id="rId39" Type="http://schemas.openxmlformats.org/officeDocument/2006/relationships/slideLayout" Target="../slideLayouts/slideLayout88.xml" /><Relationship Id="rId3" Type="http://schemas.openxmlformats.org/officeDocument/2006/relationships/slideLayout" Target="../slideLayouts/slideLayout52.xml" /><Relationship Id="rId21" Type="http://schemas.openxmlformats.org/officeDocument/2006/relationships/slideLayout" Target="../slideLayouts/slideLayout70.xml" /><Relationship Id="rId34" Type="http://schemas.openxmlformats.org/officeDocument/2006/relationships/slideLayout" Target="../slideLayouts/slideLayout83.xml" /><Relationship Id="rId7" Type="http://schemas.openxmlformats.org/officeDocument/2006/relationships/slideLayout" Target="../slideLayouts/slideLayout56.xml" /><Relationship Id="rId12" Type="http://schemas.openxmlformats.org/officeDocument/2006/relationships/slideLayout" Target="../slideLayouts/slideLayout61.xml" /><Relationship Id="rId17" Type="http://schemas.openxmlformats.org/officeDocument/2006/relationships/slideLayout" Target="../slideLayouts/slideLayout66.xml" /><Relationship Id="rId25" Type="http://schemas.openxmlformats.org/officeDocument/2006/relationships/slideLayout" Target="../slideLayouts/slideLayout74.xml" /><Relationship Id="rId33" Type="http://schemas.openxmlformats.org/officeDocument/2006/relationships/slideLayout" Target="../slideLayouts/slideLayout82.xml" /><Relationship Id="rId38" Type="http://schemas.openxmlformats.org/officeDocument/2006/relationships/slideLayout" Target="../slideLayouts/slideLayout87.xml" /><Relationship Id="rId2" Type="http://schemas.openxmlformats.org/officeDocument/2006/relationships/slideLayout" Target="../slideLayouts/slideLayout51.xml" /><Relationship Id="rId16" Type="http://schemas.openxmlformats.org/officeDocument/2006/relationships/slideLayout" Target="../slideLayouts/slideLayout65.xml" /><Relationship Id="rId20" Type="http://schemas.openxmlformats.org/officeDocument/2006/relationships/slideLayout" Target="../slideLayouts/slideLayout69.xml" /><Relationship Id="rId29" Type="http://schemas.openxmlformats.org/officeDocument/2006/relationships/slideLayout" Target="../slideLayouts/slideLayout78.xml" /><Relationship Id="rId1" Type="http://schemas.openxmlformats.org/officeDocument/2006/relationships/slideLayout" Target="../slideLayouts/slideLayout50.xml" /><Relationship Id="rId6" Type="http://schemas.openxmlformats.org/officeDocument/2006/relationships/slideLayout" Target="../slideLayouts/slideLayout55.xml" /><Relationship Id="rId11" Type="http://schemas.openxmlformats.org/officeDocument/2006/relationships/slideLayout" Target="../slideLayouts/slideLayout60.xml" /><Relationship Id="rId24" Type="http://schemas.openxmlformats.org/officeDocument/2006/relationships/slideLayout" Target="../slideLayouts/slideLayout73.xml" /><Relationship Id="rId32" Type="http://schemas.openxmlformats.org/officeDocument/2006/relationships/slideLayout" Target="../slideLayouts/slideLayout81.xml" /><Relationship Id="rId37" Type="http://schemas.openxmlformats.org/officeDocument/2006/relationships/slideLayout" Target="../slideLayouts/slideLayout86.xml" /><Relationship Id="rId40" Type="http://schemas.openxmlformats.org/officeDocument/2006/relationships/theme" Target="../theme/theme6.xml" /><Relationship Id="rId5" Type="http://schemas.openxmlformats.org/officeDocument/2006/relationships/slideLayout" Target="../slideLayouts/slideLayout54.xml" /><Relationship Id="rId15" Type="http://schemas.openxmlformats.org/officeDocument/2006/relationships/slideLayout" Target="../slideLayouts/slideLayout64.xml" /><Relationship Id="rId23" Type="http://schemas.openxmlformats.org/officeDocument/2006/relationships/slideLayout" Target="../slideLayouts/slideLayout72.xml" /><Relationship Id="rId28" Type="http://schemas.openxmlformats.org/officeDocument/2006/relationships/slideLayout" Target="../slideLayouts/slideLayout77.xml" /><Relationship Id="rId36" Type="http://schemas.openxmlformats.org/officeDocument/2006/relationships/slideLayout" Target="../slideLayouts/slideLayout85.xml" /><Relationship Id="rId10" Type="http://schemas.openxmlformats.org/officeDocument/2006/relationships/slideLayout" Target="../slideLayouts/slideLayout59.xml" /><Relationship Id="rId19" Type="http://schemas.openxmlformats.org/officeDocument/2006/relationships/slideLayout" Target="../slideLayouts/slideLayout68.xml" /><Relationship Id="rId31" Type="http://schemas.openxmlformats.org/officeDocument/2006/relationships/slideLayout" Target="../slideLayouts/slideLayout80.xml" /><Relationship Id="rId4" Type="http://schemas.openxmlformats.org/officeDocument/2006/relationships/slideLayout" Target="../slideLayouts/slideLayout53.xml" /><Relationship Id="rId9" Type="http://schemas.openxmlformats.org/officeDocument/2006/relationships/slideLayout" Target="../slideLayouts/slideLayout58.xml" /><Relationship Id="rId14" Type="http://schemas.openxmlformats.org/officeDocument/2006/relationships/slideLayout" Target="../slideLayouts/slideLayout63.xml" /><Relationship Id="rId22" Type="http://schemas.openxmlformats.org/officeDocument/2006/relationships/slideLayout" Target="../slideLayouts/slideLayout71.xml" /><Relationship Id="rId27" Type="http://schemas.openxmlformats.org/officeDocument/2006/relationships/slideLayout" Target="../slideLayouts/slideLayout76.xml" /><Relationship Id="rId30" Type="http://schemas.openxmlformats.org/officeDocument/2006/relationships/slideLayout" Target="../slideLayouts/slideLayout79.xml" /><Relationship Id="rId35" Type="http://schemas.openxmlformats.org/officeDocument/2006/relationships/slideLayout" Target="../slideLayouts/slideLayout8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50000">
              <a:schemeClr val="accent5">
                <a:lumMod val="5000"/>
                <a:lumOff val="95000"/>
              </a:schemeClr>
            </a:gs>
            <a:gs pos="74000">
              <a:schemeClr val="accent5">
                <a:lumMod val="45000"/>
                <a:lumOff val="55000"/>
              </a:schemeClr>
            </a:gs>
            <a:gs pos="83000">
              <a:schemeClr val="accent5">
                <a:lumMod val="45000"/>
                <a:lumOff val="55000"/>
              </a:schemeClr>
            </a:gs>
            <a:gs pos="100000">
              <a:schemeClr val="accent5">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ECE4B9-9B27-2F4E-BE6D-144CE33D500A}" type="datetimeFigureOut">
              <a:rPr lang="en-US" smtClean="0"/>
              <a:pPr/>
              <a:t>6/16/2023</a:t>
            </a:fld>
            <a:endParaRPr lang="x-none"/>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x-none"/>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648920-C0D7-FB49-8853-6B7130CA81B4}" type="slidenum">
              <a:rPr lang="en-US" smtClean="0"/>
              <a:pPr/>
              <a:t>‹#›</a:t>
            </a:fld>
            <a:endParaRPr lang="en-US"/>
          </a:p>
        </p:txBody>
      </p:sp>
    </p:spTree>
    <p:extLst>
      <p:ext uri="{BB962C8B-B14F-4D97-AF65-F5344CB8AC3E}">
        <p14:creationId xmlns:p14="http://schemas.microsoft.com/office/powerpoint/2010/main" val="24223124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C7F94-AC2B-4ABA-8168-9102B651E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99E8B4-649E-4A8B-B6EE-CC6C44EF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4133B5-720F-4407-9AAB-3B5E07088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Date</a:t>
            </a:r>
          </a:p>
        </p:txBody>
      </p:sp>
      <p:sp>
        <p:nvSpPr>
          <p:cNvPr id="5" name="Footer Placeholder 4">
            <a:extLst>
              <a:ext uri="{FF2B5EF4-FFF2-40B4-BE49-F238E27FC236}">
                <a16:creationId xmlns:a16="http://schemas.microsoft.com/office/drawing/2014/main" id="{2091AE36-FE6A-4E21-B178-40F00D0FF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Your Footer Here</a:t>
            </a:r>
          </a:p>
        </p:txBody>
      </p:sp>
      <p:sp>
        <p:nvSpPr>
          <p:cNvPr id="6" name="Slide Number Placeholder 5">
            <a:extLst>
              <a:ext uri="{FF2B5EF4-FFF2-40B4-BE49-F238E27FC236}">
                <a16:creationId xmlns:a16="http://schemas.microsoft.com/office/drawing/2014/main" id="{A6154408-120E-4EFA-AC50-C50B6469D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2B7600-67E3-4D97-B453-880E2742B982}" type="slidenum">
              <a:rPr lang="en-US" smtClean="0"/>
              <a:pPr/>
              <a:t>‹#›</a:t>
            </a:fld>
            <a:endParaRPr lang="en-US"/>
          </a:p>
        </p:txBody>
      </p:sp>
      <p:sp>
        <p:nvSpPr>
          <p:cNvPr id="7" name="Rectangle 6">
            <a:extLst>
              <a:ext uri="{FF2B5EF4-FFF2-40B4-BE49-F238E27FC236}">
                <a16:creationId xmlns:a16="http://schemas.microsoft.com/office/drawing/2014/main" id="{9793780E-9A94-4D66-9FC2-734AC5AEF5F1}"/>
              </a:ext>
            </a:extLst>
          </p:cNvPr>
          <p:cNvSpPr/>
          <p:nvPr userDrawn="1"/>
        </p:nvSpPr>
        <p:spPr>
          <a:xfrm>
            <a:off x="-12701" y="7007226"/>
            <a:ext cx="1661032" cy="261610"/>
          </a:xfrm>
          <a:prstGeom prst="rect">
            <a:avLst/>
          </a:prstGeom>
        </p:spPr>
        <p:txBody>
          <a:bodyPr wrap="none">
            <a:spAutoFit/>
          </a:bodyPr>
          <a:lstStyle/>
          <a:p>
            <a:r>
              <a:rPr lang="en-US" sz="1100" b="0" i="0" dirty="0">
                <a:solidFill>
                  <a:schemeClr val="accent2">
                    <a:lumMod val="75000"/>
                  </a:schemeClr>
                </a:solidFill>
                <a:effectLst/>
                <a:latin typeface="Open Sans" panose="020B0606030504020204" pitchFamily="34" charset="0"/>
              </a:rPr>
              <a:t>© </a:t>
            </a:r>
            <a:r>
              <a:rPr lang="en-US" sz="1100" b="0" i="0" u="none" strike="noStrike" dirty="0">
                <a:solidFill>
                  <a:schemeClr val="accent2">
                    <a:lumMod val="75000"/>
                  </a:schemeClr>
                </a:solidFill>
                <a:effectLst/>
                <a:latin typeface="Open Sans" panose="020B0606030504020204" pitchFamily="34" charset="0"/>
                <a:hlinkClick r:id="rId10" tooltip="PresentationGo!">
                  <a:extLst>
                    <a:ext uri="{A12FA001-AC4F-418D-AE19-62706E023703}">
                      <ahyp:hlinkClr xmlns:ahyp="http://schemas.microsoft.com/office/drawing/2018/hyperlinkcolor" val="tx"/>
                    </a:ext>
                  </a:extLst>
                </a:hlinkClick>
              </a:rPr>
              <a:t>presentationgo.com</a:t>
            </a:r>
            <a:endParaRPr lang="en-US" sz="1100" dirty="0">
              <a:solidFill>
                <a:schemeClr val="accent2">
                  <a:lumMod val="75000"/>
                </a:schemeClr>
              </a:solidFill>
              <a:latin typeface="Calibri" panose="020F0502020204030204" pitchFamily="34" charset="0"/>
            </a:endParaRPr>
          </a:p>
        </p:txBody>
      </p:sp>
      <p:grpSp>
        <p:nvGrpSpPr>
          <p:cNvPr id="8" name="Group 7">
            <a:extLst>
              <a:ext uri="{FF2B5EF4-FFF2-40B4-BE49-F238E27FC236}">
                <a16:creationId xmlns:a16="http://schemas.microsoft.com/office/drawing/2014/main" id="{7432F9B4-C534-44E7-8E53-6B3CF87C8383}"/>
              </a:ext>
            </a:extLst>
          </p:cNvPr>
          <p:cNvGrpSpPr/>
          <p:nvPr userDrawn="1"/>
        </p:nvGrpSpPr>
        <p:grpSpPr>
          <a:xfrm>
            <a:off x="-1654908" y="-16654"/>
            <a:ext cx="1569183" cy="612144"/>
            <a:chOff x="-2096383" y="21447"/>
            <a:chExt cx="1569183" cy="612144"/>
          </a:xfrm>
        </p:grpSpPr>
        <p:sp>
          <p:nvSpPr>
            <p:cNvPr id="9" name="TextBox 8">
              <a:extLst>
                <a:ext uri="{FF2B5EF4-FFF2-40B4-BE49-F238E27FC236}">
                  <a16:creationId xmlns:a16="http://schemas.microsoft.com/office/drawing/2014/main" id="{86BD643E-9383-4DCE-97E0-18B6179C2E33}"/>
                </a:ext>
              </a:extLst>
            </p:cNvPr>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0" name="TextBox 9">
              <a:extLst>
                <a:ext uri="{FF2B5EF4-FFF2-40B4-BE49-F238E27FC236}">
                  <a16:creationId xmlns:a16="http://schemas.microsoft.com/office/drawing/2014/main" id="{3C47BF03-421F-44AE-8D61-516BA442BCFD}"/>
                </a:ext>
              </a:extLst>
            </p:cNvPr>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1" name="Picture 10">
              <a:extLst>
                <a:ext uri="{FF2B5EF4-FFF2-40B4-BE49-F238E27FC236}">
                  <a16:creationId xmlns:a16="http://schemas.microsoft.com/office/drawing/2014/main" id="{A25AF704-0297-4965-ABDA-DCACCBDEC43E}"/>
                </a:ext>
              </a:extLst>
            </p:cNvPr>
            <p:cNvPicPr>
              <a:picLocks noChangeAspect="1"/>
            </p:cNvPicPr>
            <p:nvPr userDrawn="1"/>
          </p:nvPicPr>
          <p:blipFill>
            <a:blip r:embed="rId11"/>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238112375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6C7F94-AC2B-4ABA-8168-9102B651ED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C499E8B4-649E-4A8B-B6EE-CC6C44EF5A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534133B5-720F-4407-9AAB-3B5E07088D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r>
              <a:rPr lang="en-US"/>
              <a:t>Date</a:t>
            </a:r>
          </a:p>
        </p:txBody>
      </p:sp>
      <p:sp>
        <p:nvSpPr>
          <p:cNvPr id="5" name="Footer Placeholder 4">
            <a:extLst>
              <a:ext uri="{FF2B5EF4-FFF2-40B4-BE49-F238E27FC236}">
                <a16:creationId xmlns:a16="http://schemas.microsoft.com/office/drawing/2014/main" id="{2091AE36-FE6A-4E21-B178-40F00D0FF50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r>
              <a:rPr lang="en-US"/>
              <a:t>Your Footer Here</a:t>
            </a:r>
          </a:p>
        </p:txBody>
      </p:sp>
      <p:sp>
        <p:nvSpPr>
          <p:cNvPr id="6" name="Slide Number Placeholder 5">
            <a:extLst>
              <a:ext uri="{FF2B5EF4-FFF2-40B4-BE49-F238E27FC236}">
                <a16:creationId xmlns:a16="http://schemas.microsoft.com/office/drawing/2014/main" id="{A6154408-120E-4EFA-AC50-C50B6469D2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672B7600-67E3-4D97-B453-880E2742B982}" type="slidenum">
              <a:rPr lang="en-US" smtClean="0"/>
              <a:pPr/>
              <a:t>‹#›</a:t>
            </a:fld>
            <a:endParaRPr lang="en-US"/>
          </a:p>
        </p:txBody>
      </p:sp>
      <p:sp>
        <p:nvSpPr>
          <p:cNvPr id="7" name="Rectangle 6">
            <a:extLst>
              <a:ext uri="{FF2B5EF4-FFF2-40B4-BE49-F238E27FC236}">
                <a16:creationId xmlns:a16="http://schemas.microsoft.com/office/drawing/2014/main" id="{9793780E-9A94-4D66-9FC2-734AC5AEF5F1}"/>
              </a:ext>
            </a:extLst>
          </p:cNvPr>
          <p:cNvSpPr/>
          <p:nvPr userDrawn="1"/>
        </p:nvSpPr>
        <p:spPr>
          <a:xfrm>
            <a:off x="-12701" y="7007226"/>
            <a:ext cx="1661032" cy="261610"/>
          </a:xfrm>
          <a:prstGeom prst="rect">
            <a:avLst/>
          </a:prstGeom>
        </p:spPr>
        <p:txBody>
          <a:bodyPr wrap="none">
            <a:spAutoFit/>
          </a:bodyPr>
          <a:lstStyle/>
          <a:p>
            <a:r>
              <a:rPr lang="en-US" sz="1100" b="0" i="0" dirty="0">
                <a:solidFill>
                  <a:schemeClr val="accent1"/>
                </a:solidFill>
                <a:effectLst/>
                <a:latin typeface="Open Sans" panose="020B0606030504020204" pitchFamily="34" charset="0"/>
              </a:rPr>
              <a:t>© </a:t>
            </a:r>
            <a:r>
              <a:rPr lang="en-US" sz="1100" b="0" i="0" u="none" strike="noStrike" dirty="0">
                <a:solidFill>
                  <a:schemeClr val="accent1"/>
                </a:solidFill>
                <a:effectLst/>
                <a:latin typeface="Open Sans" panose="020B0606030504020204" pitchFamily="34" charset="0"/>
                <a:hlinkClick r:id="rId10" tooltip="PresentationGo!">
                  <a:extLst>
                    <a:ext uri="{A12FA001-AC4F-418D-AE19-62706E023703}">
                      <ahyp:hlinkClr xmlns:ahyp="http://schemas.microsoft.com/office/drawing/2018/hyperlinkcolor" val="tx"/>
                    </a:ext>
                  </a:extLst>
                </a:hlinkClick>
              </a:rPr>
              <a:t>presentationgo.com</a:t>
            </a:r>
            <a:endParaRPr lang="en-US" sz="1100" dirty="0">
              <a:solidFill>
                <a:schemeClr val="accent1"/>
              </a:solidFill>
              <a:latin typeface="Calibri" panose="020F0502020204030204" pitchFamily="34" charset="0"/>
            </a:endParaRPr>
          </a:p>
        </p:txBody>
      </p:sp>
      <p:grpSp>
        <p:nvGrpSpPr>
          <p:cNvPr id="8" name="Group 7">
            <a:extLst>
              <a:ext uri="{FF2B5EF4-FFF2-40B4-BE49-F238E27FC236}">
                <a16:creationId xmlns:a16="http://schemas.microsoft.com/office/drawing/2014/main" id="{7432F9B4-C534-44E7-8E53-6B3CF87C8383}"/>
              </a:ext>
            </a:extLst>
          </p:cNvPr>
          <p:cNvGrpSpPr/>
          <p:nvPr userDrawn="1"/>
        </p:nvGrpSpPr>
        <p:grpSpPr>
          <a:xfrm>
            <a:off x="-1654908" y="-16654"/>
            <a:ext cx="1569183" cy="612144"/>
            <a:chOff x="-2096383" y="21447"/>
            <a:chExt cx="1569183" cy="612144"/>
          </a:xfrm>
        </p:grpSpPr>
        <p:sp>
          <p:nvSpPr>
            <p:cNvPr id="9" name="TextBox 8">
              <a:extLst>
                <a:ext uri="{FF2B5EF4-FFF2-40B4-BE49-F238E27FC236}">
                  <a16:creationId xmlns:a16="http://schemas.microsoft.com/office/drawing/2014/main" id="{86BD643E-9383-4DCE-97E0-18B6179C2E33}"/>
                </a:ext>
              </a:extLst>
            </p:cNvPr>
            <p:cNvSpPr txBox="1"/>
            <p:nvPr userDrawn="1"/>
          </p:nvSpPr>
          <p:spPr>
            <a:xfrm>
              <a:off x="-2096383" y="21447"/>
              <a:ext cx="365806"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By:</a:t>
              </a:r>
            </a:p>
          </p:txBody>
        </p:sp>
        <p:sp>
          <p:nvSpPr>
            <p:cNvPr id="10" name="TextBox 9">
              <a:extLst>
                <a:ext uri="{FF2B5EF4-FFF2-40B4-BE49-F238E27FC236}">
                  <a16:creationId xmlns:a16="http://schemas.microsoft.com/office/drawing/2014/main" id="{3C47BF03-421F-44AE-8D61-516BA442BCFD}"/>
                </a:ext>
              </a:extLst>
            </p:cNvPr>
            <p:cNvSpPr txBox="1"/>
            <p:nvPr userDrawn="1"/>
          </p:nvSpPr>
          <p:spPr>
            <a:xfrm>
              <a:off x="-1002010" y="387370"/>
              <a:ext cx="47481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.com</a:t>
              </a:r>
            </a:p>
          </p:txBody>
        </p:sp>
        <p:pic>
          <p:nvPicPr>
            <p:cNvPr id="11" name="Picture 10">
              <a:extLst>
                <a:ext uri="{FF2B5EF4-FFF2-40B4-BE49-F238E27FC236}">
                  <a16:creationId xmlns:a16="http://schemas.microsoft.com/office/drawing/2014/main" id="{A25AF704-0297-4965-ABDA-DCACCBDEC43E}"/>
                </a:ext>
              </a:extLst>
            </p:cNvPr>
            <p:cNvPicPr>
              <a:picLocks noChangeAspect="1"/>
            </p:cNvPicPr>
            <p:nvPr userDrawn="1"/>
          </p:nvPicPr>
          <p:blipFill>
            <a:blip r:embed="rId11"/>
            <a:stretch>
              <a:fillRect/>
            </a:stretch>
          </p:blipFill>
          <p:spPr>
            <a:xfrm>
              <a:off x="-2018604" y="234547"/>
              <a:ext cx="1405251" cy="185944"/>
            </a:xfrm>
            <a:prstGeom prst="rect">
              <a:avLst/>
            </a:prstGeom>
          </p:spPr>
        </p:pic>
      </p:grpSp>
    </p:spTree>
    <p:extLst>
      <p:ext uri="{BB962C8B-B14F-4D97-AF65-F5344CB8AC3E}">
        <p14:creationId xmlns:p14="http://schemas.microsoft.com/office/powerpoint/2010/main" val="3352588502"/>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Lst>
  <p:hf hdr="0"/>
  <p:txStyles>
    <p:titleStyle>
      <a:lvl1pPr algn="l" defTabSz="914400" rtl="0" eaLnBrk="1" latinLnBrk="0" hangingPunct="1">
        <a:lnSpc>
          <a:spcPct val="90000"/>
        </a:lnSpc>
        <a:spcBef>
          <a:spcPct val="0"/>
        </a:spcBef>
        <a:buNone/>
        <a:defRPr sz="4400" kern="1200">
          <a:solidFill>
            <a:schemeClr val="accent1">
              <a:lumMod val="50000"/>
            </a:schemeClr>
          </a:solidFill>
          <a:latin typeface="+mn-lt"/>
          <a:ea typeface="+mj-ea"/>
          <a:cs typeface="+mj-cs"/>
        </a:defRPr>
      </a:lvl1pPr>
    </p:titleStyle>
    <p:bodyStyle>
      <a:lvl1pPr marL="228600" indent="-228600" algn="l" defTabSz="914400" rtl="0" eaLnBrk="1" latinLnBrk="0" hangingPunct="1">
        <a:lnSpc>
          <a:spcPct val="90000"/>
        </a:lnSpc>
        <a:spcBef>
          <a:spcPts val="1000"/>
        </a:spcBef>
        <a:spcAft>
          <a:spcPts val="1200"/>
        </a:spcAft>
        <a:buFont typeface="Arial" panose="020B0604020202020204" pitchFamily="34" charset="0"/>
        <a:buChar char="•"/>
        <a:defRPr sz="2800" kern="1200">
          <a:solidFill>
            <a:schemeClr val="accent1">
              <a:lumMod val="50000"/>
            </a:schemeClr>
          </a:solidFill>
          <a:latin typeface="+mj-lt"/>
          <a:ea typeface="+mn-ea"/>
          <a:cs typeface="+mn-cs"/>
        </a:defRPr>
      </a:lvl1pPr>
      <a:lvl2pPr marL="685800" indent="-228600" algn="l" defTabSz="914400" rtl="0" eaLnBrk="1" latinLnBrk="0" hangingPunct="1">
        <a:lnSpc>
          <a:spcPct val="90000"/>
        </a:lnSpc>
        <a:spcBef>
          <a:spcPts val="500"/>
        </a:spcBef>
        <a:spcAft>
          <a:spcPts val="1200"/>
        </a:spcAft>
        <a:buFont typeface="Arial" panose="020B0604020202020204" pitchFamily="34" charset="0"/>
        <a:buChar char="•"/>
        <a:defRPr sz="2400" kern="1200">
          <a:solidFill>
            <a:schemeClr val="accent1">
              <a:lumMod val="50000"/>
            </a:schemeClr>
          </a:solidFill>
          <a:latin typeface="+mj-lt"/>
          <a:ea typeface="+mn-ea"/>
          <a:cs typeface="+mn-cs"/>
        </a:defRPr>
      </a:lvl2pPr>
      <a:lvl3pPr marL="1143000" indent="-228600" algn="l" defTabSz="914400" rtl="0" eaLnBrk="1" latinLnBrk="0" hangingPunct="1">
        <a:lnSpc>
          <a:spcPct val="90000"/>
        </a:lnSpc>
        <a:spcBef>
          <a:spcPts val="500"/>
        </a:spcBef>
        <a:spcAft>
          <a:spcPts val="1200"/>
        </a:spcAft>
        <a:buFont typeface="Arial" panose="020B0604020202020204" pitchFamily="34" charset="0"/>
        <a:buChar char="•"/>
        <a:defRPr sz="2000" kern="1200">
          <a:solidFill>
            <a:schemeClr val="accent1">
              <a:lumMod val="50000"/>
            </a:schemeClr>
          </a:solidFill>
          <a:latin typeface="+mj-lt"/>
          <a:ea typeface="+mn-ea"/>
          <a:cs typeface="+mn-cs"/>
        </a:defRPr>
      </a:lvl3pPr>
      <a:lvl4pPr marL="16002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lumMod val="50000"/>
            </a:schemeClr>
          </a:solidFill>
          <a:latin typeface="+mj-lt"/>
          <a:ea typeface="+mn-ea"/>
          <a:cs typeface="+mn-cs"/>
        </a:defRPr>
      </a:lvl4pPr>
      <a:lvl5pPr marL="2057400" indent="-228600" algn="l" defTabSz="914400" rtl="0" eaLnBrk="1" latinLnBrk="0" hangingPunct="1">
        <a:lnSpc>
          <a:spcPct val="90000"/>
        </a:lnSpc>
        <a:spcBef>
          <a:spcPts val="500"/>
        </a:spcBef>
        <a:spcAft>
          <a:spcPts val="1200"/>
        </a:spcAft>
        <a:buFont typeface="Arial" panose="020B0604020202020204" pitchFamily="34" charset="0"/>
        <a:buChar char="•"/>
        <a:defRPr sz="1800" kern="1200">
          <a:solidFill>
            <a:schemeClr val="accent1">
              <a:lumMod val="50000"/>
            </a:schemeClr>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218ED09-EAAE-4183-AFBC-67DB3842EB2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6/16/2023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1C9E273-EA71-4427-A8FE-399DDCBECA3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867223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ECC25-1692-4E22-BC45-F7EB4995D941}" type="datetimeFigureOut">
              <a:rPr lang="vi-VN" smtClean="0"/>
              <a:pPr/>
              <a:t>16/06/2023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5708CB-8FA7-4657-89FB-21AF8DA5A5FD}" type="slidenum">
              <a:rPr lang="vi-VN" smtClean="0"/>
              <a:pPr/>
              <a:t>‹#›</a:t>
            </a:fld>
            <a:endParaRPr lang="vi-VN"/>
          </a:p>
        </p:txBody>
      </p:sp>
    </p:spTree>
    <p:extLst>
      <p:ext uri="{BB962C8B-B14F-4D97-AF65-F5344CB8AC3E}">
        <p14:creationId xmlns:p14="http://schemas.microsoft.com/office/powerpoint/2010/main" val="2219624339"/>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100000">
              <a:srgbClr val="DDDEDF"/>
            </a:gs>
            <a:gs pos="0">
              <a:srgbClr val="FFFFFF"/>
            </a:gs>
          </a:gsLst>
          <a:path path="circle">
            <a:fillToRect l="50000" t="50000" r="50000" b="50000"/>
          </a:path>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2268203"/>
      </p:ext>
    </p:extLst>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 id="2147483774" r:id="rId12"/>
    <p:sldLayoutId id="2147483775" r:id="rId13"/>
    <p:sldLayoutId id="2147483776" r:id="rId14"/>
    <p:sldLayoutId id="2147483777" r:id="rId15"/>
    <p:sldLayoutId id="2147483778" r:id="rId16"/>
    <p:sldLayoutId id="2147483779" r:id="rId17"/>
    <p:sldLayoutId id="2147483780" r:id="rId18"/>
    <p:sldLayoutId id="2147483781" r:id="rId19"/>
    <p:sldLayoutId id="2147483782" r:id="rId20"/>
    <p:sldLayoutId id="2147483783" r:id="rId21"/>
    <p:sldLayoutId id="2147483784" r:id="rId22"/>
    <p:sldLayoutId id="2147483785" r:id="rId23"/>
    <p:sldLayoutId id="2147483786" r:id="rId24"/>
    <p:sldLayoutId id="2147483787" r:id="rId25"/>
    <p:sldLayoutId id="2147483788" r:id="rId26"/>
    <p:sldLayoutId id="2147483789" r:id="rId27"/>
    <p:sldLayoutId id="2147483790" r:id="rId28"/>
    <p:sldLayoutId id="2147483791" r:id="rId29"/>
    <p:sldLayoutId id="2147483792" r:id="rId30"/>
    <p:sldLayoutId id="2147483793" r:id="rId31"/>
    <p:sldLayoutId id="2147483794" r:id="rId32"/>
    <p:sldLayoutId id="2147483795" r:id="rId33"/>
    <p:sldLayoutId id="2147483796" r:id="rId34"/>
    <p:sldLayoutId id="2147483797" r:id="rId35"/>
    <p:sldLayoutId id="2147483798" r:id="rId36"/>
    <p:sldLayoutId id="2147483799" r:id="rId37"/>
    <p:sldLayoutId id="2147483800" r:id="rId38"/>
    <p:sldLayoutId id="2147483801" r:id="rId39"/>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jpeg" /><Relationship Id="rId13" Type="http://schemas.openxmlformats.org/officeDocument/2006/relationships/image" Target="../media/image11.jpeg" /><Relationship Id="rId18" Type="http://schemas.openxmlformats.org/officeDocument/2006/relationships/image" Target="../media/image15.jpeg" /><Relationship Id="rId3" Type="http://schemas.openxmlformats.org/officeDocument/2006/relationships/notesSlide" Target="../notesSlides/notesSlide1.xml" /><Relationship Id="rId7" Type="http://schemas.openxmlformats.org/officeDocument/2006/relationships/image" Target="../media/image5.jpeg" /><Relationship Id="rId12" Type="http://schemas.openxmlformats.org/officeDocument/2006/relationships/image" Target="../media/image10.jpeg" /><Relationship Id="rId17" Type="http://schemas.openxmlformats.org/officeDocument/2006/relationships/image" Target="../media/image14.jpeg" /><Relationship Id="rId2" Type="http://schemas.openxmlformats.org/officeDocument/2006/relationships/slideLayout" Target="../slideLayouts/slideLayout7.xml" /><Relationship Id="rId16" Type="http://schemas.openxmlformats.org/officeDocument/2006/relationships/image" Target="../media/image13.png" /><Relationship Id="rId20" Type="http://schemas.openxmlformats.org/officeDocument/2006/relationships/image" Target="../media/image17.jpeg" /><Relationship Id="rId1" Type="http://schemas.openxmlformats.org/officeDocument/2006/relationships/tags" Target="../tags/tag1.xml" /><Relationship Id="rId6" Type="http://schemas.openxmlformats.org/officeDocument/2006/relationships/image" Target="../media/image4.jpeg" /><Relationship Id="rId11" Type="http://schemas.openxmlformats.org/officeDocument/2006/relationships/image" Target="../media/image9.jpeg" /><Relationship Id="rId5" Type="http://schemas.openxmlformats.org/officeDocument/2006/relationships/image" Target="../media/image3.jpeg" /><Relationship Id="rId15" Type="http://schemas.microsoft.com/office/2007/relationships/hdphoto" Target="../media/hdphoto1.wdp" /><Relationship Id="rId10" Type="http://schemas.openxmlformats.org/officeDocument/2006/relationships/image" Target="../media/image8.jpeg" /><Relationship Id="rId19" Type="http://schemas.openxmlformats.org/officeDocument/2006/relationships/image" Target="../media/image16.png" /><Relationship Id="rId4" Type="http://schemas.openxmlformats.org/officeDocument/2006/relationships/image" Target="../media/image2.jpeg" /><Relationship Id="rId9" Type="http://schemas.openxmlformats.org/officeDocument/2006/relationships/image" Target="../media/image7.jpeg" /><Relationship Id="rId14" Type="http://schemas.openxmlformats.org/officeDocument/2006/relationships/image" Target="../media/image12.png"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 /></Relationships>
</file>

<file path=ppt/slides/_rels/slide11.xml.rels><?xml version="1.0" encoding="UTF-8" standalone="yes"?>
<Relationships xmlns="http://schemas.openxmlformats.org/package/2006/relationships"><Relationship Id="rId3" Type="http://schemas.openxmlformats.org/officeDocument/2006/relationships/chart" Target="../charts/chart2.xml" /><Relationship Id="rId2" Type="http://schemas.openxmlformats.org/officeDocument/2006/relationships/notesSlide" Target="../notesSlides/notesSlide4.xml" /><Relationship Id="rId1" Type="http://schemas.openxmlformats.org/officeDocument/2006/relationships/slideLayout" Target="../slideLayouts/slideLayout7.xml" /><Relationship Id="rId4" Type="http://schemas.openxmlformats.org/officeDocument/2006/relationships/chart" Target="../charts/chart3.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 /><Relationship Id="rId1" Type="http://schemas.openxmlformats.org/officeDocument/2006/relationships/slideLayout" Target="../slideLayouts/slideLayout20.xml" /></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1.xml" /><Relationship Id="rId2" Type="http://schemas.openxmlformats.org/officeDocument/2006/relationships/diagramData" Target="../diagrams/data1.xml" /><Relationship Id="rId1" Type="http://schemas.openxmlformats.org/officeDocument/2006/relationships/slideLayout" Target="../slideLayouts/slideLayout7.xml" /><Relationship Id="rId6" Type="http://schemas.microsoft.com/office/2007/relationships/diagramDrawing" Target="../diagrams/drawing1.xml" /><Relationship Id="rId5" Type="http://schemas.openxmlformats.org/officeDocument/2006/relationships/diagramColors" Target="../diagrams/colors1.xml" /><Relationship Id="rId4" Type="http://schemas.openxmlformats.org/officeDocument/2006/relationships/diagramQuickStyle" Target="../diagrams/quickStyle1.xml" /></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2.xml" /><Relationship Id="rId7" Type="http://schemas.microsoft.com/office/2007/relationships/diagramDrawing" Target="../diagrams/drawing2.xml" /><Relationship Id="rId2" Type="http://schemas.openxmlformats.org/officeDocument/2006/relationships/notesSlide" Target="../notesSlides/notesSlide6.xml" /><Relationship Id="rId1" Type="http://schemas.openxmlformats.org/officeDocument/2006/relationships/slideLayout" Target="../slideLayouts/slideLayout21.xml" /><Relationship Id="rId6" Type="http://schemas.openxmlformats.org/officeDocument/2006/relationships/diagramColors" Target="../diagrams/colors2.xml" /><Relationship Id="rId5" Type="http://schemas.openxmlformats.org/officeDocument/2006/relationships/diagramQuickStyle" Target="../diagrams/quickStyle2.xml" /><Relationship Id="rId4" Type="http://schemas.openxmlformats.org/officeDocument/2006/relationships/diagramLayout" Target="../diagrams/layout2.xml" /></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 /><Relationship Id="rId1" Type="http://schemas.openxmlformats.org/officeDocument/2006/relationships/slideLayout" Target="../slideLayouts/slideLayout20.xml" /></Relationships>
</file>

<file path=ppt/slides/_rels/slide17.xml.rels><?xml version="1.0" encoding="UTF-8" standalone="yes"?>
<Relationships xmlns="http://schemas.openxmlformats.org/package/2006/relationships"><Relationship Id="rId3" Type="http://schemas.openxmlformats.org/officeDocument/2006/relationships/chart" Target="../charts/chart5.xml" /><Relationship Id="rId2" Type="http://schemas.openxmlformats.org/officeDocument/2006/relationships/chart" Target="../charts/chart4.xml"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 /><Relationship Id="rId7" Type="http://schemas.microsoft.com/office/2007/relationships/diagramDrawing" Target="../diagrams/drawing3.xml" /><Relationship Id="rId2" Type="http://schemas.openxmlformats.org/officeDocument/2006/relationships/notesSlide" Target="../notesSlides/notesSlide8.xml" /><Relationship Id="rId1" Type="http://schemas.openxmlformats.org/officeDocument/2006/relationships/slideLayout" Target="../slideLayouts/slideLayout2.xml" /><Relationship Id="rId6" Type="http://schemas.openxmlformats.org/officeDocument/2006/relationships/diagramColors" Target="../diagrams/colors3.xml" /><Relationship Id="rId5" Type="http://schemas.openxmlformats.org/officeDocument/2006/relationships/diagramQuickStyle" Target="../diagrams/quickStyle3.xml" /><Relationship Id="rId4" Type="http://schemas.openxmlformats.org/officeDocument/2006/relationships/diagramLayout" Target="../diagrams/layout3.xml" /></Relationships>
</file>

<file path=ppt/slides/_rels/slide2.xml.rels><?xml version="1.0" encoding="UTF-8" standalone="yes"?>
<Relationships xmlns="http://schemas.openxmlformats.org/package/2006/relationships"><Relationship Id="rId8" Type="http://schemas.openxmlformats.org/officeDocument/2006/relationships/image" Target="../media/image24.png" /><Relationship Id="rId3" Type="http://schemas.openxmlformats.org/officeDocument/2006/relationships/image" Target="../media/image19.svg" /><Relationship Id="rId7" Type="http://schemas.openxmlformats.org/officeDocument/2006/relationships/image" Target="../media/image23.svg" /><Relationship Id="rId2" Type="http://schemas.openxmlformats.org/officeDocument/2006/relationships/image" Target="../media/image18.png" /><Relationship Id="rId1" Type="http://schemas.openxmlformats.org/officeDocument/2006/relationships/slideLayout" Target="../slideLayouts/slideLayout7.xml" /><Relationship Id="rId6" Type="http://schemas.openxmlformats.org/officeDocument/2006/relationships/image" Target="../media/image22.png" /><Relationship Id="rId11" Type="http://schemas.openxmlformats.org/officeDocument/2006/relationships/image" Target="../media/image27.svg" /><Relationship Id="rId5" Type="http://schemas.openxmlformats.org/officeDocument/2006/relationships/image" Target="../media/image21.svg" /><Relationship Id="rId10" Type="http://schemas.openxmlformats.org/officeDocument/2006/relationships/image" Target="../media/image26.png" /><Relationship Id="rId4" Type="http://schemas.openxmlformats.org/officeDocument/2006/relationships/image" Target="../media/image20.png" /><Relationship Id="rId9" Type="http://schemas.openxmlformats.org/officeDocument/2006/relationships/image" Target="../media/image25.svg" /></Relationships>
</file>

<file path=ppt/slides/_rels/slide20.xml.rels><?xml version="1.0" encoding="UTF-8" standalone="yes"?>
<Relationships xmlns="http://schemas.openxmlformats.org/package/2006/relationships"><Relationship Id="rId3" Type="http://schemas.openxmlformats.org/officeDocument/2006/relationships/image" Target="../media/image32.png" /><Relationship Id="rId2" Type="http://schemas.openxmlformats.org/officeDocument/2006/relationships/image" Target="../media/image31.png" /><Relationship Id="rId1" Type="http://schemas.openxmlformats.org/officeDocument/2006/relationships/slideLayout" Target="../slideLayouts/slideLayout2.xml" /><Relationship Id="rId4" Type="http://schemas.openxmlformats.org/officeDocument/2006/relationships/image" Target="../media/image33.png" /></Relationships>
</file>

<file path=ppt/slides/_rels/slide21.xml.rels><?xml version="1.0" encoding="UTF-8" standalone="yes"?>
<Relationships xmlns="http://schemas.openxmlformats.org/package/2006/relationships"><Relationship Id="rId3" Type="http://schemas.openxmlformats.org/officeDocument/2006/relationships/image" Target="../media/image35.png" /><Relationship Id="rId2" Type="http://schemas.openxmlformats.org/officeDocument/2006/relationships/image" Target="../media/image34.png" /><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2.xml" /><Relationship Id="rId4" Type="http://schemas.openxmlformats.org/officeDocument/2006/relationships/image" Target="../media/image38.png" /></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4.xml" /><Relationship Id="rId7" Type="http://schemas.microsoft.com/office/2007/relationships/diagramDrawing" Target="../diagrams/drawing4.xml" /><Relationship Id="rId2" Type="http://schemas.openxmlformats.org/officeDocument/2006/relationships/notesSlide" Target="../notesSlides/notesSlide9.xml" /><Relationship Id="rId1" Type="http://schemas.openxmlformats.org/officeDocument/2006/relationships/slideLayout" Target="../slideLayouts/slideLayout2.xml" /><Relationship Id="rId6" Type="http://schemas.openxmlformats.org/officeDocument/2006/relationships/diagramColors" Target="../diagrams/colors4.xml" /><Relationship Id="rId5" Type="http://schemas.openxmlformats.org/officeDocument/2006/relationships/diagramQuickStyle" Target="../diagrams/quickStyle4.xml" /><Relationship Id="rId4" Type="http://schemas.openxmlformats.org/officeDocument/2006/relationships/diagramLayout" Target="../diagrams/layout4.xml" /></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 /><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48.png" /><Relationship Id="rId2" Type="http://schemas.openxmlformats.org/officeDocument/2006/relationships/image" Target="../media/image47.png" /><Relationship Id="rId1" Type="http://schemas.openxmlformats.org/officeDocument/2006/relationships/slideLayout" Target="../slideLayouts/slideLayout2.xml" /><Relationship Id="rId4" Type="http://schemas.openxmlformats.org/officeDocument/2006/relationships/image" Target="../media/image49.png" /></Relationships>
</file>

<file path=ppt/slides/_rels/slide28.xml.rels><?xml version="1.0" encoding="UTF-8" standalone="yes"?>
<Relationships xmlns="http://schemas.openxmlformats.org/package/2006/relationships"><Relationship Id="rId3" Type="http://schemas.openxmlformats.org/officeDocument/2006/relationships/image" Target="../media/image51.png" /><Relationship Id="rId2" Type="http://schemas.openxmlformats.org/officeDocument/2006/relationships/image" Target="../media/image50.png" /><Relationship Id="rId1" Type="http://schemas.openxmlformats.org/officeDocument/2006/relationships/slideLayout" Target="../slideLayouts/slideLayout7.xml" /><Relationship Id="rId4" Type="http://schemas.openxmlformats.org/officeDocument/2006/relationships/image" Target="../media/image52.jpeg" /></Relationships>
</file>

<file path=ppt/slides/_rels/slide29.xml.rels><?xml version="1.0" encoding="UTF-8" standalone="yes"?>
<Relationships xmlns="http://schemas.openxmlformats.org/package/2006/relationships"><Relationship Id="rId3" Type="http://schemas.openxmlformats.org/officeDocument/2006/relationships/image" Target="../media/image53.png" /><Relationship Id="rId2" Type="http://schemas.openxmlformats.org/officeDocument/2006/relationships/notesSlide" Target="../notesSlides/notesSlide11.xml" /><Relationship Id="rId1" Type="http://schemas.openxmlformats.org/officeDocument/2006/relationships/slideLayout" Target="../slideLayouts/slideLayout4.xml" /><Relationship Id="rId6" Type="http://schemas.openxmlformats.org/officeDocument/2006/relationships/image" Target="../media/image55.svg" /><Relationship Id="rId5" Type="http://schemas.openxmlformats.org/officeDocument/2006/relationships/image" Target="../media/image54.png" /><Relationship Id="rId4" Type="http://schemas.microsoft.com/office/2007/relationships/hdphoto" Target="../media/hdphoto2.wdp" /></Relationships>
</file>

<file path=ppt/slides/_rels/slide3.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40.xml" /></Relationships>
</file>

<file path=ppt/slides/_rels/slide30.xml.rels><?xml version="1.0" encoding="UTF-8" standalone="yes"?>
<Relationships xmlns="http://schemas.openxmlformats.org/package/2006/relationships"><Relationship Id="rId3" Type="http://schemas.openxmlformats.org/officeDocument/2006/relationships/image" Target="../media/image56.jpeg" /><Relationship Id="rId2" Type="http://schemas.openxmlformats.org/officeDocument/2006/relationships/notesSlide" Target="../notesSlides/notesSlide12.xml" /><Relationship Id="rId1" Type="http://schemas.openxmlformats.org/officeDocument/2006/relationships/slideLayout" Target="../slideLayouts/slideLayout4.xml" /><Relationship Id="rId5" Type="http://schemas.openxmlformats.org/officeDocument/2006/relationships/image" Target="../media/image58.png" /><Relationship Id="rId4" Type="http://schemas.openxmlformats.org/officeDocument/2006/relationships/image" Target="../media/image57.png" /></Relationships>
</file>

<file path=ppt/slides/_rels/slide31.xml.rels><?xml version="1.0" encoding="UTF-8" standalone="yes"?>
<Relationships xmlns="http://schemas.openxmlformats.org/package/2006/relationships"><Relationship Id="rId8" Type="http://schemas.openxmlformats.org/officeDocument/2006/relationships/image" Target="../media/image62.jpeg" /><Relationship Id="rId3" Type="http://schemas.openxmlformats.org/officeDocument/2006/relationships/diagramData" Target="../diagrams/data5.xml" /><Relationship Id="rId7" Type="http://schemas.microsoft.com/office/2007/relationships/diagramDrawing" Target="../diagrams/drawing5.xml" /><Relationship Id="rId2" Type="http://schemas.openxmlformats.org/officeDocument/2006/relationships/notesSlide" Target="../notesSlides/notesSlide13.xml" /><Relationship Id="rId1" Type="http://schemas.openxmlformats.org/officeDocument/2006/relationships/slideLayout" Target="../slideLayouts/slideLayout2.xml" /><Relationship Id="rId6" Type="http://schemas.openxmlformats.org/officeDocument/2006/relationships/diagramColors" Target="../diagrams/colors5.xml" /><Relationship Id="rId5" Type="http://schemas.openxmlformats.org/officeDocument/2006/relationships/diagramQuickStyle" Target="../diagrams/quickStyle5.xml" /><Relationship Id="rId4" Type="http://schemas.openxmlformats.org/officeDocument/2006/relationships/diagramLayout" Target="../diagrams/layout5.xml" /></Relationships>
</file>

<file path=ppt/slides/_rels/slide32.xml.rels><?xml version="1.0" encoding="UTF-8" standalone="yes"?>
<Relationships xmlns="http://schemas.openxmlformats.org/package/2006/relationships"><Relationship Id="rId2" Type="http://schemas.openxmlformats.org/officeDocument/2006/relationships/image" Target="../media/image63.png" /><Relationship Id="rId1" Type="http://schemas.openxmlformats.org/officeDocument/2006/relationships/slideLayout" Target="../slideLayouts/slideLayout4.xml" /></Relationships>
</file>

<file path=ppt/slides/_rels/slide33.xml.rels><?xml version="1.0" encoding="UTF-8" standalone="yes"?>
<Relationships xmlns="http://schemas.openxmlformats.org/package/2006/relationships"><Relationship Id="rId2" Type="http://schemas.openxmlformats.org/officeDocument/2006/relationships/image" Target="../media/image64.jpeg" /><Relationship Id="rId1" Type="http://schemas.openxmlformats.org/officeDocument/2006/relationships/slideLayout" Target="../slideLayouts/slideLayout4.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3" Type="http://schemas.openxmlformats.org/officeDocument/2006/relationships/image" Target="../media/image65.png" /><Relationship Id="rId2" Type="http://schemas.openxmlformats.org/officeDocument/2006/relationships/notesSlide" Target="../notesSlides/notesSlide14.xml" /><Relationship Id="rId1" Type="http://schemas.openxmlformats.org/officeDocument/2006/relationships/slideLayout" Target="../slideLayouts/slideLayout7.xml" /><Relationship Id="rId4" Type="http://schemas.openxmlformats.org/officeDocument/2006/relationships/image" Target="../media/image66.svg"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7.xml.rels><?xml version="1.0" encoding="UTF-8" standalone="yes"?>
<Relationships xmlns="http://schemas.openxmlformats.org/package/2006/relationships"><Relationship Id="rId3" Type="http://schemas.openxmlformats.org/officeDocument/2006/relationships/image" Target="../media/image68.png" /><Relationship Id="rId2" Type="http://schemas.openxmlformats.org/officeDocument/2006/relationships/image" Target="../media/image67.jpeg" /><Relationship Id="rId1" Type="http://schemas.openxmlformats.org/officeDocument/2006/relationships/slideLayout" Target="../slideLayouts/slideLayout2.xml" /><Relationship Id="rId6" Type="http://schemas.openxmlformats.org/officeDocument/2006/relationships/image" Target="../media/image71.svg" /><Relationship Id="rId5" Type="http://schemas.openxmlformats.org/officeDocument/2006/relationships/image" Target="../media/image70.png" /><Relationship Id="rId4" Type="http://schemas.openxmlformats.org/officeDocument/2006/relationships/image" Target="../media/image69.jpeg" /></Relationships>
</file>

<file path=ppt/slides/_rels/slide38.xml.rels><?xml version="1.0" encoding="UTF-8" standalone="yes"?>
<Relationships xmlns="http://schemas.openxmlformats.org/package/2006/relationships"><Relationship Id="rId3" Type="http://schemas.openxmlformats.org/officeDocument/2006/relationships/image" Target="../media/image73.png" /><Relationship Id="rId2" Type="http://schemas.openxmlformats.org/officeDocument/2006/relationships/image" Target="../media/image72.jpeg" /><Relationship Id="rId1" Type="http://schemas.openxmlformats.org/officeDocument/2006/relationships/slideLayout" Target="../slideLayouts/slideLayout7.xml" /><Relationship Id="rId4" Type="http://schemas.openxmlformats.org/officeDocument/2006/relationships/image" Target="../media/image74.png" /></Relationships>
</file>

<file path=ppt/slides/_rels/slide39.xml.rels><?xml version="1.0" encoding="UTF-8" standalone="yes"?>
<Relationships xmlns="http://schemas.openxmlformats.org/package/2006/relationships"><Relationship Id="rId3" Type="http://schemas.openxmlformats.org/officeDocument/2006/relationships/image" Target="../media/image76.png" /><Relationship Id="rId2" Type="http://schemas.openxmlformats.org/officeDocument/2006/relationships/image" Target="../media/image75.png" /><Relationship Id="rId1" Type="http://schemas.openxmlformats.org/officeDocument/2006/relationships/slideLayout" Target="../slideLayouts/slideLayout2.xml" /><Relationship Id="rId4" Type="http://schemas.openxmlformats.org/officeDocument/2006/relationships/image" Target="../media/image77.png" /></Relationships>
</file>

<file path=ppt/slides/_rels/slide4.xml.rels><?xml version="1.0" encoding="UTF-8" standalone="yes"?>
<Relationships xmlns="http://schemas.openxmlformats.org/package/2006/relationships"><Relationship Id="rId3" Type="http://schemas.openxmlformats.org/officeDocument/2006/relationships/image" Target="../media/image29.png" /><Relationship Id="rId2" Type="http://schemas.openxmlformats.org/officeDocument/2006/relationships/notesSlide" Target="../notesSlides/notesSlide2.xml" /><Relationship Id="rId1" Type="http://schemas.openxmlformats.org/officeDocument/2006/relationships/slideLayout" Target="../slideLayouts/slideLayout29.xml" /></Relationships>
</file>

<file path=ppt/slides/_rels/slide40.xml.rels><?xml version="1.0" encoding="UTF-8" standalone="yes"?>
<Relationships xmlns="http://schemas.openxmlformats.org/package/2006/relationships"><Relationship Id="rId2" Type="http://schemas.openxmlformats.org/officeDocument/2006/relationships/image" Target="../media/image78.jpe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2" Type="http://schemas.openxmlformats.org/officeDocument/2006/relationships/image" Target="../media/image79.jpeg" /><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80.jpeg"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2" Type="http://schemas.openxmlformats.org/officeDocument/2006/relationships/image" Target="../media/image81.jpeg" /><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5.xml.rels><?xml version="1.0" encoding="UTF-8" standalone="yes"?>
<Relationships xmlns="http://schemas.openxmlformats.org/package/2006/relationships"><Relationship Id="rId2" Type="http://schemas.openxmlformats.org/officeDocument/2006/relationships/image" Target="../media/image82.jpeg" /><Relationship Id="rId1" Type="http://schemas.openxmlformats.org/officeDocument/2006/relationships/slideLayout" Target="../slideLayouts/slideLayout2.xml" /></Relationships>
</file>

<file path=ppt/slides/_rels/slide46.xml.rels><?xml version="1.0" encoding="UTF-8" standalone="yes"?>
<Relationships xmlns="http://schemas.openxmlformats.org/package/2006/relationships"><Relationship Id="rId3" Type="http://schemas.openxmlformats.org/officeDocument/2006/relationships/image" Target="../media/image84.jpeg" /><Relationship Id="rId2" Type="http://schemas.openxmlformats.org/officeDocument/2006/relationships/image" Target="../media/image83.jpeg" /><Relationship Id="rId1" Type="http://schemas.openxmlformats.org/officeDocument/2006/relationships/slideLayout" Target="../slideLayouts/slideLayout2.xml" /></Relationships>
</file>

<file path=ppt/slides/_rels/slide47.xml.rels><?xml version="1.0" encoding="UTF-8" standalone="yes"?>
<Relationships xmlns="http://schemas.openxmlformats.org/package/2006/relationships"><Relationship Id="rId2" Type="http://schemas.openxmlformats.org/officeDocument/2006/relationships/image" Target="../media/image85.png" /><Relationship Id="rId1" Type="http://schemas.openxmlformats.org/officeDocument/2006/relationships/slideLayout" Target="../slideLayouts/slideLayout2.xml" /></Relationships>
</file>

<file path=ppt/slides/_rels/slide48.xml.rels><?xml version="1.0" encoding="UTF-8" standalone="yes"?>
<Relationships xmlns="http://schemas.openxmlformats.org/package/2006/relationships"><Relationship Id="rId3" Type="http://schemas.openxmlformats.org/officeDocument/2006/relationships/image" Target="../media/image87.svg" /><Relationship Id="rId2" Type="http://schemas.openxmlformats.org/officeDocument/2006/relationships/image" Target="../media/image86.png" /><Relationship Id="rId1" Type="http://schemas.openxmlformats.org/officeDocument/2006/relationships/slideLayout" Target="../slideLayouts/slideLayout7.xml" /><Relationship Id="rId5" Type="http://schemas.openxmlformats.org/officeDocument/2006/relationships/image" Target="../media/image71.svg" /><Relationship Id="rId4" Type="http://schemas.openxmlformats.org/officeDocument/2006/relationships/image" Target="../media/image70.png" /></Relationships>
</file>

<file path=ppt/slides/_rels/slide49.xml.rels><?xml version="1.0" encoding="UTF-8" standalone="yes"?>
<Relationships xmlns="http://schemas.openxmlformats.org/package/2006/relationships"><Relationship Id="rId2" Type="http://schemas.openxmlformats.org/officeDocument/2006/relationships/image" Target="../media/image88.jpeg" /><Relationship Id="rId1" Type="http://schemas.openxmlformats.org/officeDocument/2006/relationships/slideLayout" Target="../slideLayouts/slideLayout2.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0.xml.rels><?xml version="1.0" encoding="UTF-8" standalone="yes"?>
<Relationships xmlns="http://schemas.openxmlformats.org/package/2006/relationships"><Relationship Id="rId3" Type="http://schemas.openxmlformats.org/officeDocument/2006/relationships/image" Target="../media/image89.jpeg" /><Relationship Id="rId2" Type="http://schemas.openxmlformats.org/officeDocument/2006/relationships/notesSlide" Target="../notesSlides/notesSlide15.xml" /><Relationship Id="rId1" Type="http://schemas.openxmlformats.org/officeDocument/2006/relationships/slideLayout" Target="../slideLayouts/slideLayout51.xml" /></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 /><Relationship Id="rId1" Type="http://schemas.openxmlformats.org/officeDocument/2006/relationships/slideLayout" Target="../slideLayouts/slideLayout20.xml" /></Relationships>
</file>

<file path=ppt/slides/_rels/slide7.xml.rels><?xml version="1.0" encoding="UTF-8" standalone="yes"?>
<Relationships xmlns="http://schemas.openxmlformats.org/package/2006/relationships"><Relationship Id="rId3" Type="http://schemas.openxmlformats.org/officeDocument/2006/relationships/image" Target="../media/image30.png" /><Relationship Id="rId2" Type="http://schemas.openxmlformats.org/officeDocument/2006/relationships/chart" Target="../charts/chart1.xml" /><Relationship Id="rId1" Type="http://schemas.openxmlformats.org/officeDocument/2006/relationships/slideLayout" Target="../slideLayouts/slideLayout7.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0654" y="7673564"/>
            <a:ext cx="9632390" cy="2724822"/>
            <a:chOff x="-1567890" y="6840070"/>
            <a:chExt cx="9632390" cy="2724822"/>
          </a:xfrm>
        </p:grpSpPr>
        <p:pic>
          <p:nvPicPr>
            <p:cNvPr id="1042" name="Picture 18" descr="Đặc sắc mật ong hoa cà phê xuất xứ Đắk Lắk">
              <a:extLst>
                <a:ext uri="{FF2B5EF4-FFF2-40B4-BE49-F238E27FC236}">
                  <a16:creationId xmlns:a16="http://schemas.microsoft.com/office/drawing/2014/main" id="{71E32CDE-A4C3-4041-B416-A84641D1815F}"/>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9237"/>
            <a:stretch/>
          </p:blipFill>
          <p:spPr bwMode="auto">
            <a:xfrm>
              <a:off x="4567338" y="8525629"/>
              <a:ext cx="1629233" cy="1035901"/>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ảnh người dân tung lưới đánh cá ở Phú Yên đầy mê hoặc được báo nước ngoài  đăng tải và ca ngợi hết lời">
              <a:extLst>
                <a:ext uri="{FF2B5EF4-FFF2-40B4-BE49-F238E27FC236}">
                  <a16:creationId xmlns:a16="http://schemas.microsoft.com/office/drawing/2014/main" id="{FF43D3B3-3D28-4588-8681-88F8193634D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737"/>
            <a:stretch/>
          </p:blipFill>
          <p:spPr bwMode="auto">
            <a:xfrm>
              <a:off x="2951284" y="8525630"/>
              <a:ext cx="1616054" cy="10392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Kinh nghiệm đi du lịch Tây Bắc - miền đất gây nhiều thương nhớ - WPG">
              <a:extLst>
                <a:ext uri="{FF2B5EF4-FFF2-40B4-BE49-F238E27FC236}">
                  <a16:creationId xmlns:a16="http://schemas.microsoft.com/office/drawing/2014/main" id="{E9FE2539-A052-42FC-ACA2-60874D6A01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8284" y="8515865"/>
              <a:ext cx="1328116" cy="103926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hê duyệt Đề án Phát triển du lịch nông thôn gắn liền với xây dựng nông  thôn mới - Báo Gia Lai điện tử - Tin nhanh - Chính xác">
              <a:extLst>
                <a:ext uri="{FF2B5EF4-FFF2-40B4-BE49-F238E27FC236}">
                  <a16:creationId xmlns:a16="http://schemas.microsoft.com/office/drawing/2014/main" id="{898D8A8E-DA2C-40AD-ADE9-97A49C6F8F6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0223"/>
            <a:stretch/>
          </p:blipFill>
          <p:spPr bwMode="auto">
            <a:xfrm>
              <a:off x="255913" y="8525628"/>
              <a:ext cx="1297918" cy="103926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ột số ĐẶC TRƯNG CƠ BẢN của VĂN HOÁ LÀNG XÃ CỔ TRUYỀN ở vùng ĐỒNG BẰNG CHÂU  THỔ BẮC BỘ - THÁNH ĐỊA VIỆT NAM HỌC">
              <a:extLst>
                <a:ext uri="{FF2B5EF4-FFF2-40B4-BE49-F238E27FC236}">
                  <a16:creationId xmlns:a16="http://schemas.microsoft.com/office/drawing/2014/main" id="{5FB82918-0B84-4701-A156-A58FD798028A}"/>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260" b="1"/>
            <a:stretch/>
          </p:blipFill>
          <p:spPr bwMode="auto">
            <a:xfrm>
              <a:off x="1548344" y="8525631"/>
              <a:ext cx="1402940" cy="1039261"/>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Thêm cơ hội cho mô hình tôm – lúa">
              <a:extLst>
                <a:ext uri="{FF2B5EF4-FFF2-40B4-BE49-F238E27FC236}">
                  <a16:creationId xmlns:a16="http://schemas.microsoft.com/office/drawing/2014/main" id="{17840C5B-A640-48F7-99FD-FA2CA83267A6}"/>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9341" b="-1"/>
            <a:stretch/>
          </p:blipFill>
          <p:spPr bwMode="auto">
            <a:xfrm>
              <a:off x="6196571" y="8525628"/>
              <a:ext cx="1846713" cy="103926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Phát triển nông nghiệp công nghệ cao: Những rào cản và giải pháp khắc phục">
              <a:extLst>
                <a:ext uri="{FF2B5EF4-FFF2-40B4-BE49-F238E27FC236}">
                  <a16:creationId xmlns:a16="http://schemas.microsoft.com/office/drawing/2014/main" id="{7F987E9E-13A6-4353-96DF-C5C72EA8BA8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67890" y="6840070"/>
              <a:ext cx="2394831" cy="162980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ông nghiệp công nghệ cao: Không chỉ là nguồn vốn">
              <a:extLst>
                <a:ext uri="{FF2B5EF4-FFF2-40B4-BE49-F238E27FC236}">
                  <a16:creationId xmlns:a16="http://schemas.microsoft.com/office/drawing/2014/main" id="{80A9EFCE-8D7A-44DB-9B29-BCC8D8D2DD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40324" y="6931642"/>
              <a:ext cx="2924176" cy="158422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ông nghiệp 4.0 trong phát triển nông nghiệp công nghệ cao giúp nông dân  kiểm soát tốt hơn quá trình chăn nuôi, trồng trọt">
              <a:extLst>
                <a:ext uri="{FF2B5EF4-FFF2-40B4-BE49-F238E27FC236}">
                  <a16:creationId xmlns:a16="http://schemas.microsoft.com/office/drawing/2014/main" id="{090455DD-848D-45E0-B393-13A6BE317D80}"/>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8929" y="6931641"/>
              <a:ext cx="2493920" cy="158422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HUYỂN ĐỔI SỐ” NGÀNH NÔNG NGHIỆP, CẦN LÀM GÌ CHO PHẢI - Aitech">
              <a:extLst>
                <a:ext uri="{FF2B5EF4-FFF2-40B4-BE49-F238E27FC236}">
                  <a16:creationId xmlns:a16="http://schemas.microsoft.com/office/drawing/2014/main" id="{F352E234-7705-452A-BB1D-74C9D557245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287736" y="6931641"/>
              <a:ext cx="2493921" cy="1593985"/>
            </a:xfrm>
            <a:prstGeom prst="rect">
              <a:avLst/>
            </a:prstGeom>
            <a:noFill/>
            <a:extLst>
              <a:ext uri="{909E8E84-426E-40DD-AFC4-6F175D3DCCD1}">
                <a14:hiddenFill xmlns:a14="http://schemas.microsoft.com/office/drawing/2010/main">
                  <a:solidFill>
                    <a:srgbClr val="FFFFFF"/>
                  </a:solidFill>
                </a14:hiddenFill>
              </a:ext>
            </a:extLst>
          </p:spPr>
        </p:pic>
      </p:grpSp>
      <p:pic>
        <p:nvPicPr>
          <p:cNvPr id="18" name="图片 2">
            <a:extLst>
              <a:ext uri="{FF2B5EF4-FFF2-40B4-BE49-F238E27FC236}">
                <a16:creationId xmlns:a16="http://schemas.microsoft.com/office/drawing/2014/main" id="{247C7972-1590-45A8-B077-7561F26AD9A6}"/>
              </a:ext>
            </a:extLst>
          </p:cNvPr>
          <p:cNvPicPr>
            <a:picLocks noChangeAspect="1"/>
          </p:cNvPicPr>
          <p:nvPr/>
        </p:nvPicPr>
        <p:blipFill rotWithShape="1">
          <a:blip r:embed="rId14">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l="-8423" t="-1631" r="8423" b="1631"/>
          <a:stretch/>
        </p:blipFill>
        <p:spPr>
          <a:xfrm>
            <a:off x="-1160691" y="-89703"/>
            <a:ext cx="6390965" cy="5740726"/>
          </a:xfrm>
          <a:prstGeom prst="parallelogram">
            <a:avLst>
              <a:gd name="adj" fmla="val 49126"/>
            </a:avLst>
          </a:prstGeom>
        </p:spPr>
      </p:pic>
      <p:sp>
        <p:nvSpPr>
          <p:cNvPr id="20" name="平行四边形 19">
            <a:extLst>
              <a:ext uri="{FF2B5EF4-FFF2-40B4-BE49-F238E27FC236}">
                <a16:creationId xmlns:a16="http://schemas.microsoft.com/office/drawing/2014/main" id="{839B2C04-A82F-499D-8EF0-239315A9C1EF}"/>
              </a:ext>
            </a:extLst>
          </p:cNvPr>
          <p:cNvSpPr/>
          <p:nvPr/>
        </p:nvSpPr>
        <p:spPr>
          <a:xfrm rot="223674">
            <a:off x="3259968" y="695325"/>
            <a:ext cx="1278656" cy="2783530"/>
          </a:xfrm>
          <a:prstGeom prst="parallelogram">
            <a:avLst>
              <a:gd name="adj" fmla="val 884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Times New Roman"/>
              <a:sym typeface="+mn-lt"/>
            </a:endParaRPr>
          </a:p>
        </p:txBody>
      </p:sp>
      <p:sp>
        <p:nvSpPr>
          <p:cNvPr id="22" name="平行四边形 21">
            <a:extLst>
              <a:ext uri="{FF2B5EF4-FFF2-40B4-BE49-F238E27FC236}">
                <a16:creationId xmlns:a16="http://schemas.microsoft.com/office/drawing/2014/main" id="{3C11AECA-1865-4083-927D-84DBA8D5FD46}"/>
              </a:ext>
            </a:extLst>
          </p:cNvPr>
          <p:cNvSpPr/>
          <p:nvPr/>
        </p:nvSpPr>
        <p:spPr>
          <a:xfrm rot="223674">
            <a:off x="715745" y="160927"/>
            <a:ext cx="1950943" cy="4160395"/>
          </a:xfrm>
          <a:prstGeom prst="parallelogram">
            <a:avLst>
              <a:gd name="adj" fmla="val 8760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Times New Roman"/>
              <a:sym typeface="+mn-lt"/>
            </a:endParaRPr>
          </a:p>
        </p:txBody>
      </p:sp>
      <p:grpSp>
        <p:nvGrpSpPr>
          <p:cNvPr id="10" name="Group 9"/>
          <p:cNvGrpSpPr/>
          <p:nvPr/>
        </p:nvGrpSpPr>
        <p:grpSpPr>
          <a:xfrm>
            <a:off x="4380953" y="145744"/>
            <a:ext cx="6241887" cy="1444469"/>
            <a:chOff x="3990070" y="170253"/>
            <a:chExt cx="4531161" cy="968336"/>
          </a:xfrm>
        </p:grpSpPr>
        <p:sp>
          <p:nvSpPr>
            <p:cNvPr id="4" name="TextBox 3">
              <a:extLst>
                <a:ext uri="{FF2B5EF4-FFF2-40B4-BE49-F238E27FC236}">
                  <a16:creationId xmlns:a16="http://schemas.microsoft.com/office/drawing/2014/main" id="{F52F0867-37C6-4444-B0F7-D640407C501B}"/>
                </a:ext>
              </a:extLst>
            </p:cNvPr>
            <p:cNvSpPr txBox="1"/>
            <p:nvPr/>
          </p:nvSpPr>
          <p:spPr>
            <a:xfrm>
              <a:off x="4875655" y="612366"/>
              <a:ext cx="3645576" cy="226958"/>
            </a:xfrm>
            <a:prstGeom prst="rect">
              <a:avLst/>
            </a:prstGeom>
            <a:noFill/>
          </p:spPr>
          <p:txBody>
            <a:bodyPr wrap="none" rtlCol="0">
              <a:spAutoFit/>
            </a:bodyPr>
            <a:lstStyle/>
            <a:p>
              <a:pPr>
                <a:defRPr/>
              </a:pPr>
              <a:r>
                <a:rPr lang="en-US" sz="1600" b="1" dirty="0">
                  <a:solidFill>
                    <a:srgbClr val="024086"/>
                  </a:solidFill>
                  <a:latin typeface="Times New Roman" panose="02020603050405020304" pitchFamily="18" charset="0"/>
                  <a:cs typeface="Times New Roman" panose="02020603050405020304" pitchFamily="18" charset="0"/>
                </a:rPr>
                <a:t>BỘ  NÔNG NGHIỆP VÀ PHÁT TRIỂN NÔNG THÔN</a:t>
              </a:r>
            </a:p>
          </p:txBody>
        </p:sp>
        <p:pic>
          <p:nvPicPr>
            <p:cNvPr id="1030" name="Picture 6" descr="Tài liệu Dự án WB3 ( báo cáo hoàn thành, và các phụ lục liên quan) | Ban  Quản lý Trung ương các dự án Thủy lợi">
              <a:extLst>
                <a:ext uri="{FF2B5EF4-FFF2-40B4-BE49-F238E27FC236}">
                  <a16:creationId xmlns:a16="http://schemas.microsoft.com/office/drawing/2014/main" id="{A4E321F4-A9AF-4BE4-B1C2-1DBCA173DB4B}"/>
                </a:ext>
              </a:extLst>
            </p:cNvPr>
            <p:cNvPicPr>
              <a:picLocks noChangeAspect="1" noChangeArrowheads="1"/>
            </p:cNvPicPr>
            <p:nvPr/>
          </p:nvPicPr>
          <p:blipFill>
            <a:blip r:embed="rId1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0070" y="170253"/>
              <a:ext cx="1090216" cy="968336"/>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平行四边形 20">
            <a:extLst>
              <a:ext uri="{FF2B5EF4-FFF2-40B4-BE49-F238E27FC236}">
                <a16:creationId xmlns:a16="http://schemas.microsoft.com/office/drawing/2014/main" id="{FDB82983-E116-4603-9C3C-F4001BCF497A}"/>
              </a:ext>
            </a:extLst>
          </p:cNvPr>
          <p:cNvSpPr/>
          <p:nvPr/>
        </p:nvSpPr>
        <p:spPr>
          <a:xfrm rot="223674">
            <a:off x="625232" y="3620257"/>
            <a:ext cx="1522137" cy="3190399"/>
          </a:xfrm>
          <a:prstGeom prst="parallelogram">
            <a:avLst>
              <a:gd name="adj" fmla="val 884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a:solidFill>
                <a:prstClr val="white"/>
              </a:solidFill>
              <a:latin typeface="Times New Roman"/>
              <a:sym typeface="+mn-lt"/>
            </a:endParaRPr>
          </a:p>
        </p:txBody>
      </p:sp>
      <p:sp>
        <p:nvSpPr>
          <p:cNvPr id="25" name="圆角矩形 34"/>
          <p:cNvSpPr/>
          <p:nvPr/>
        </p:nvSpPr>
        <p:spPr>
          <a:xfrm rot="1495442">
            <a:off x="8690589" y="4880620"/>
            <a:ext cx="1661315" cy="1652981"/>
          </a:xfrm>
          <a:prstGeom prst="roundRect">
            <a:avLst>
              <a:gd name="adj" fmla="val 6887"/>
            </a:avLst>
          </a:prstGeom>
          <a:blipFill>
            <a:blip r:embed="rId17"/>
            <a:stretch>
              <a:fillRect/>
            </a:stretch>
          </a:blip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a:sym typeface="+mn-lt"/>
            </a:endParaRPr>
          </a:p>
        </p:txBody>
      </p:sp>
      <p:sp>
        <p:nvSpPr>
          <p:cNvPr id="26" name="圆角矩形 36"/>
          <p:cNvSpPr/>
          <p:nvPr/>
        </p:nvSpPr>
        <p:spPr>
          <a:xfrm rot="1477934">
            <a:off x="5277503" y="5238583"/>
            <a:ext cx="1339472" cy="1339472"/>
          </a:xfrm>
          <a:prstGeom prst="roundRect">
            <a:avLst>
              <a:gd name="adj" fmla="val 6887"/>
            </a:avLst>
          </a:prstGeom>
          <a:blipFill>
            <a:blip r:embed="rId18"/>
            <a:stretch>
              <a:fillRect/>
            </a:stretch>
          </a:blip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a:sym typeface="+mn-lt"/>
            </a:endParaRPr>
          </a:p>
        </p:txBody>
      </p:sp>
      <p:sp>
        <p:nvSpPr>
          <p:cNvPr id="27" name="圆角矩形 35"/>
          <p:cNvSpPr/>
          <p:nvPr/>
        </p:nvSpPr>
        <p:spPr>
          <a:xfrm rot="1573986">
            <a:off x="4008771" y="4377650"/>
            <a:ext cx="1357911" cy="1357911"/>
          </a:xfrm>
          <a:prstGeom prst="roundRect">
            <a:avLst>
              <a:gd name="adj" fmla="val 6887"/>
            </a:avLst>
          </a:prstGeom>
          <a:blipFill>
            <a:blip r:embed="rId19"/>
            <a:stretch>
              <a:fillRect/>
            </a:stretch>
          </a:blipFill>
          <a:ln w="12700">
            <a:noFill/>
          </a:ln>
          <a:effectLst>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a:sym typeface="+mn-lt"/>
            </a:endParaRPr>
          </a:p>
        </p:txBody>
      </p:sp>
      <p:sp>
        <p:nvSpPr>
          <p:cNvPr id="29" name="PA_任意多边形 45"/>
          <p:cNvSpPr/>
          <p:nvPr>
            <p:custDataLst>
              <p:tags r:id="rId1"/>
            </p:custDataLst>
          </p:nvPr>
        </p:nvSpPr>
        <p:spPr>
          <a:xfrm rot="1399415">
            <a:off x="8611338" y="4035402"/>
            <a:ext cx="1372196" cy="1419588"/>
          </a:xfrm>
          <a:custGeom>
            <a:avLst/>
            <a:gdLst>
              <a:gd name="connsiteX0" fmla="*/ 95270 w 1266657"/>
              <a:gd name="connsiteY0" fmla="*/ 95268 h 1266657"/>
              <a:gd name="connsiteX1" fmla="*/ 72650 w 1266657"/>
              <a:gd name="connsiteY1" fmla="*/ 149877 h 1266657"/>
              <a:gd name="connsiteX2" fmla="*/ 72650 w 1266657"/>
              <a:gd name="connsiteY2" fmla="*/ 1116780 h 1266657"/>
              <a:gd name="connsiteX3" fmla="*/ 149878 w 1266657"/>
              <a:gd name="connsiteY3" fmla="*/ 1194008 h 1266657"/>
              <a:gd name="connsiteX4" fmla="*/ 1116781 w 1266657"/>
              <a:gd name="connsiteY4" fmla="*/ 1194008 h 1266657"/>
              <a:gd name="connsiteX5" fmla="*/ 1194009 w 1266657"/>
              <a:gd name="connsiteY5" fmla="*/ 1116780 h 1266657"/>
              <a:gd name="connsiteX6" fmla="*/ 1194010 w 1266657"/>
              <a:gd name="connsiteY6" fmla="*/ 149877 h 1266657"/>
              <a:gd name="connsiteX7" fmla="*/ 1116782 w 1266657"/>
              <a:gd name="connsiteY7" fmla="*/ 72649 h 1266657"/>
              <a:gd name="connsiteX8" fmla="*/ 149879 w 1266657"/>
              <a:gd name="connsiteY8" fmla="*/ 72649 h 1266657"/>
              <a:gd name="connsiteX9" fmla="*/ 95270 w 1266657"/>
              <a:gd name="connsiteY9" fmla="*/ 95268 h 1266657"/>
              <a:gd name="connsiteX10" fmla="*/ 25551 w 1266657"/>
              <a:gd name="connsiteY10" fmla="*/ 25550 h 1266657"/>
              <a:gd name="connsiteX11" fmla="*/ 87235 w 1266657"/>
              <a:gd name="connsiteY11" fmla="*/ 0 h 1266657"/>
              <a:gd name="connsiteX12" fmla="*/ 1179422 w 1266657"/>
              <a:gd name="connsiteY12" fmla="*/ 0 h 1266657"/>
              <a:gd name="connsiteX13" fmla="*/ 1266657 w 1266657"/>
              <a:gd name="connsiteY13" fmla="*/ 87235 h 1266657"/>
              <a:gd name="connsiteX14" fmla="*/ 1266657 w 1266657"/>
              <a:gd name="connsiteY14" fmla="*/ 1179422 h 1266657"/>
              <a:gd name="connsiteX15" fmla="*/ 1179422 w 1266657"/>
              <a:gd name="connsiteY15" fmla="*/ 1266657 h 1266657"/>
              <a:gd name="connsiteX16" fmla="*/ 87235 w 1266657"/>
              <a:gd name="connsiteY16" fmla="*/ 1266657 h 1266657"/>
              <a:gd name="connsiteX17" fmla="*/ 0 w 1266657"/>
              <a:gd name="connsiteY17" fmla="*/ 1179422 h 1266657"/>
              <a:gd name="connsiteX18" fmla="*/ 0 w 1266657"/>
              <a:gd name="connsiteY18" fmla="*/ 87235 h 1266657"/>
              <a:gd name="connsiteX19" fmla="*/ 25551 w 1266657"/>
              <a:gd name="connsiteY19" fmla="*/ 25550 h 126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657" h="1266657">
                <a:moveTo>
                  <a:pt x="95270" y="95268"/>
                </a:moveTo>
                <a:cubicBezTo>
                  <a:pt x="81294" y="109244"/>
                  <a:pt x="72651" y="128551"/>
                  <a:pt x="72650" y="149877"/>
                </a:cubicBezTo>
                <a:lnTo>
                  <a:pt x="72650" y="1116780"/>
                </a:lnTo>
                <a:cubicBezTo>
                  <a:pt x="72650" y="1159432"/>
                  <a:pt x="107227" y="1194008"/>
                  <a:pt x="149878" y="1194008"/>
                </a:cubicBezTo>
                <a:lnTo>
                  <a:pt x="1116781" y="1194008"/>
                </a:lnTo>
                <a:cubicBezTo>
                  <a:pt x="1159434" y="1194008"/>
                  <a:pt x="1194009" y="1159432"/>
                  <a:pt x="1194009" y="1116780"/>
                </a:cubicBezTo>
                <a:lnTo>
                  <a:pt x="1194010" y="149877"/>
                </a:lnTo>
                <a:cubicBezTo>
                  <a:pt x="1194009" y="107225"/>
                  <a:pt x="1159433" y="72649"/>
                  <a:pt x="1116782" y="72649"/>
                </a:cubicBezTo>
                <a:lnTo>
                  <a:pt x="149879" y="72649"/>
                </a:lnTo>
                <a:cubicBezTo>
                  <a:pt x="128552" y="72649"/>
                  <a:pt x="109246" y="81293"/>
                  <a:pt x="95270" y="95268"/>
                </a:cubicBezTo>
                <a:close/>
                <a:moveTo>
                  <a:pt x="25551" y="25550"/>
                </a:moveTo>
                <a:cubicBezTo>
                  <a:pt x="41337" y="9764"/>
                  <a:pt x="63146" y="0"/>
                  <a:pt x="87235" y="0"/>
                </a:cubicBezTo>
                <a:lnTo>
                  <a:pt x="1179422" y="0"/>
                </a:lnTo>
                <a:cubicBezTo>
                  <a:pt x="1227601" y="0"/>
                  <a:pt x="1266657" y="39057"/>
                  <a:pt x="1266657" y="87235"/>
                </a:cubicBezTo>
                <a:lnTo>
                  <a:pt x="1266657" y="1179422"/>
                </a:lnTo>
                <a:cubicBezTo>
                  <a:pt x="1266657" y="1227601"/>
                  <a:pt x="1227601" y="1266657"/>
                  <a:pt x="1179422" y="1266657"/>
                </a:cubicBezTo>
                <a:lnTo>
                  <a:pt x="87235" y="1266657"/>
                </a:lnTo>
                <a:cubicBezTo>
                  <a:pt x="39057" y="1266657"/>
                  <a:pt x="0" y="1227601"/>
                  <a:pt x="0" y="1179422"/>
                </a:cubicBezTo>
                <a:lnTo>
                  <a:pt x="0" y="87235"/>
                </a:lnTo>
                <a:cubicBezTo>
                  <a:pt x="0" y="63146"/>
                  <a:pt x="9764" y="41337"/>
                  <a:pt x="25551" y="25550"/>
                </a:cubicBezTo>
                <a:close/>
              </a:path>
            </a:pathLst>
          </a:custGeom>
          <a:solidFill>
            <a:srgbClr val="003B77"/>
          </a:solidFill>
          <a:ln w="12700">
            <a:solidFill>
              <a:srgbClr val="013368"/>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a:sym typeface="+mn-lt"/>
            </a:endParaRPr>
          </a:p>
        </p:txBody>
      </p:sp>
      <p:sp>
        <p:nvSpPr>
          <p:cNvPr id="30" name="圆角矩形 14"/>
          <p:cNvSpPr/>
          <p:nvPr/>
        </p:nvSpPr>
        <p:spPr>
          <a:xfrm rot="1652469">
            <a:off x="5317147" y="3417411"/>
            <a:ext cx="1861907" cy="1437288"/>
          </a:xfrm>
          <a:prstGeom prst="roundRect">
            <a:avLst>
              <a:gd name="adj" fmla="val 0"/>
            </a:avLst>
          </a:prstGeom>
          <a:blipFill>
            <a:blip r:embed="rId20"/>
            <a:stretch>
              <a:fillRect/>
            </a:stretch>
          </a:blipFill>
          <a:ln w="12700">
            <a:solidFill>
              <a:srgbClr val="023876"/>
            </a:solidFill>
          </a:ln>
          <a:effectLst>
            <a:glow rad="101600">
              <a:schemeClr val="accent6">
                <a:satMod val="175000"/>
                <a:alpha val="40000"/>
              </a:schemeClr>
            </a:glow>
            <a:innerShdw blurRad="1143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a:sym typeface="+mn-lt"/>
            </a:endParaRPr>
          </a:p>
        </p:txBody>
      </p:sp>
      <p:sp>
        <p:nvSpPr>
          <p:cNvPr id="2" name="Title 1">
            <a:extLst>
              <a:ext uri="{FF2B5EF4-FFF2-40B4-BE49-F238E27FC236}">
                <a16:creationId xmlns:a16="http://schemas.microsoft.com/office/drawing/2014/main" id="{A42460A3-FC49-4F84-8C2D-314DCB0F37BB}"/>
              </a:ext>
            </a:extLst>
          </p:cNvPr>
          <p:cNvSpPr txBox="1">
            <a:spLocks/>
          </p:cNvSpPr>
          <p:nvPr/>
        </p:nvSpPr>
        <p:spPr>
          <a:xfrm>
            <a:off x="3961981" y="1844472"/>
            <a:ext cx="8230019" cy="1444469"/>
          </a:xfrm>
          <a:prstGeom prst="rect">
            <a:avLst/>
          </a:prstGeom>
          <a:effectLst>
            <a:outerShdw blurRad="50800" dist="38100" dir="2700000" algn="tl" rotWithShape="0">
              <a:prstClr val="black">
                <a:alpha val="40000"/>
              </a:prstClr>
            </a:outerShdw>
          </a:effectLst>
        </p:spPr>
        <p:txBody>
          <a:bodyPr vert="horz" lIns="68580" tIns="34291" rIns="68580" bIns="34291"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vi-VN" sz="2400" b="1" dirty="0">
                <a:solidFill>
                  <a:srgbClr val="FF0000"/>
                </a:solidFill>
                <a:latin typeface="Times New Roman" panose="02020603050405020304" pitchFamily="18" charset="0"/>
                <a:cs typeface="Times New Roman" panose="02020603050405020304" pitchFamily="18" charset="0"/>
              </a:rPr>
              <a:t>PHÁT TRIỂN NÔNG NGHIỆP, KINH TẾ NÔNG THÔN GẮN VỚI XÂY DỰNG NÔNG THÔN MỚI THEO HƯỚNG NÔNG NGHIỆP SINH THÁI, NÔNG THÔN HIỆN ĐẠI, NÔNG DÂN VĂN MINH</a:t>
            </a:r>
            <a:endParaRPr lang="en-US" sz="2400" b="1" dirty="0">
              <a:solidFill>
                <a:srgbClr val="FF0000"/>
              </a:solidFill>
              <a:latin typeface="Times New Roman" panose="02020603050405020304" pitchFamily="18" charset="0"/>
              <a:cs typeface="Times New Roman" panose="02020603050405020304" pitchFamily="18" charset="0"/>
            </a:endParaRPr>
          </a:p>
        </p:txBody>
      </p:sp>
      <p:sp>
        <p:nvSpPr>
          <p:cNvPr id="23" name="平行四边形 22">
            <a:extLst>
              <a:ext uri="{FF2B5EF4-FFF2-40B4-BE49-F238E27FC236}">
                <a16:creationId xmlns:a16="http://schemas.microsoft.com/office/drawing/2014/main" id="{2C231B06-77D8-4741-B653-B93EE8B7F78B}"/>
              </a:ext>
            </a:extLst>
          </p:cNvPr>
          <p:cNvSpPr/>
          <p:nvPr/>
        </p:nvSpPr>
        <p:spPr>
          <a:xfrm>
            <a:off x="-907938" y="70254"/>
            <a:ext cx="5599036" cy="5885983"/>
          </a:xfrm>
          <a:prstGeom prst="parallelogram">
            <a:avLst>
              <a:gd name="adj" fmla="val 53513"/>
            </a:avLst>
          </a:prstGeom>
          <a:noFill/>
          <a:ln w="19050">
            <a:solidFill>
              <a:srgbClr val="0035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zh-CN" altLang="en-US" dirty="0">
              <a:ln w="28575">
                <a:solidFill>
                  <a:schemeClr val="tx1"/>
                </a:solidFill>
              </a:ln>
              <a:solidFill>
                <a:prstClr val="white"/>
              </a:solidFill>
              <a:latin typeface="Times New Roman"/>
              <a:sym typeface="+mn-lt"/>
            </a:endParaRPr>
          </a:p>
        </p:txBody>
      </p:sp>
      <p:sp>
        <p:nvSpPr>
          <p:cNvPr id="28" name="任意多边形 42"/>
          <p:cNvSpPr/>
          <p:nvPr/>
        </p:nvSpPr>
        <p:spPr>
          <a:xfrm rot="1460961">
            <a:off x="4533379" y="5673600"/>
            <a:ext cx="1018499" cy="1018499"/>
          </a:xfrm>
          <a:custGeom>
            <a:avLst/>
            <a:gdLst>
              <a:gd name="connsiteX0" fmla="*/ 95270 w 1266657"/>
              <a:gd name="connsiteY0" fmla="*/ 95268 h 1266657"/>
              <a:gd name="connsiteX1" fmla="*/ 72650 w 1266657"/>
              <a:gd name="connsiteY1" fmla="*/ 149877 h 1266657"/>
              <a:gd name="connsiteX2" fmla="*/ 72650 w 1266657"/>
              <a:gd name="connsiteY2" fmla="*/ 1116780 h 1266657"/>
              <a:gd name="connsiteX3" fmla="*/ 149878 w 1266657"/>
              <a:gd name="connsiteY3" fmla="*/ 1194008 h 1266657"/>
              <a:gd name="connsiteX4" fmla="*/ 1116781 w 1266657"/>
              <a:gd name="connsiteY4" fmla="*/ 1194008 h 1266657"/>
              <a:gd name="connsiteX5" fmla="*/ 1194009 w 1266657"/>
              <a:gd name="connsiteY5" fmla="*/ 1116780 h 1266657"/>
              <a:gd name="connsiteX6" fmla="*/ 1194010 w 1266657"/>
              <a:gd name="connsiteY6" fmla="*/ 149877 h 1266657"/>
              <a:gd name="connsiteX7" fmla="*/ 1116782 w 1266657"/>
              <a:gd name="connsiteY7" fmla="*/ 72649 h 1266657"/>
              <a:gd name="connsiteX8" fmla="*/ 149879 w 1266657"/>
              <a:gd name="connsiteY8" fmla="*/ 72649 h 1266657"/>
              <a:gd name="connsiteX9" fmla="*/ 95270 w 1266657"/>
              <a:gd name="connsiteY9" fmla="*/ 95268 h 1266657"/>
              <a:gd name="connsiteX10" fmla="*/ 25551 w 1266657"/>
              <a:gd name="connsiteY10" fmla="*/ 25550 h 1266657"/>
              <a:gd name="connsiteX11" fmla="*/ 87235 w 1266657"/>
              <a:gd name="connsiteY11" fmla="*/ 0 h 1266657"/>
              <a:gd name="connsiteX12" fmla="*/ 1179422 w 1266657"/>
              <a:gd name="connsiteY12" fmla="*/ 0 h 1266657"/>
              <a:gd name="connsiteX13" fmla="*/ 1266657 w 1266657"/>
              <a:gd name="connsiteY13" fmla="*/ 87235 h 1266657"/>
              <a:gd name="connsiteX14" fmla="*/ 1266657 w 1266657"/>
              <a:gd name="connsiteY14" fmla="*/ 1179422 h 1266657"/>
              <a:gd name="connsiteX15" fmla="*/ 1179422 w 1266657"/>
              <a:gd name="connsiteY15" fmla="*/ 1266657 h 1266657"/>
              <a:gd name="connsiteX16" fmla="*/ 87235 w 1266657"/>
              <a:gd name="connsiteY16" fmla="*/ 1266657 h 1266657"/>
              <a:gd name="connsiteX17" fmla="*/ 0 w 1266657"/>
              <a:gd name="connsiteY17" fmla="*/ 1179422 h 1266657"/>
              <a:gd name="connsiteX18" fmla="*/ 0 w 1266657"/>
              <a:gd name="connsiteY18" fmla="*/ 87235 h 1266657"/>
              <a:gd name="connsiteX19" fmla="*/ 25551 w 1266657"/>
              <a:gd name="connsiteY19" fmla="*/ 25550 h 12666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66657" h="1266657">
                <a:moveTo>
                  <a:pt x="95270" y="95268"/>
                </a:moveTo>
                <a:cubicBezTo>
                  <a:pt x="81294" y="109244"/>
                  <a:pt x="72651" y="128551"/>
                  <a:pt x="72650" y="149877"/>
                </a:cubicBezTo>
                <a:lnTo>
                  <a:pt x="72650" y="1116780"/>
                </a:lnTo>
                <a:cubicBezTo>
                  <a:pt x="72650" y="1159432"/>
                  <a:pt x="107227" y="1194008"/>
                  <a:pt x="149878" y="1194008"/>
                </a:cubicBezTo>
                <a:lnTo>
                  <a:pt x="1116781" y="1194008"/>
                </a:lnTo>
                <a:cubicBezTo>
                  <a:pt x="1159434" y="1194008"/>
                  <a:pt x="1194009" y="1159432"/>
                  <a:pt x="1194009" y="1116780"/>
                </a:cubicBezTo>
                <a:lnTo>
                  <a:pt x="1194010" y="149877"/>
                </a:lnTo>
                <a:cubicBezTo>
                  <a:pt x="1194009" y="107225"/>
                  <a:pt x="1159433" y="72649"/>
                  <a:pt x="1116782" y="72649"/>
                </a:cubicBezTo>
                <a:lnTo>
                  <a:pt x="149879" y="72649"/>
                </a:lnTo>
                <a:cubicBezTo>
                  <a:pt x="128552" y="72649"/>
                  <a:pt x="109246" y="81293"/>
                  <a:pt x="95270" y="95268"/>
                </a:cubicBezTo>
                <a:close/>
                <a:moveTo>
                  <a:pt x="25551" y="25550"/>
                </a:moveTo>
                <a:cubicBezTo>
                  <a:pt x="41337" y="9764"/>
                  <a:pt x="63146" y="0"/>
                  <a:pt x="87235" y="0"/>
                </a:cubicBezTo>
                <a:lnTo>
                  <a:pt x="1179422" y="0"/>
                </a:lnTo>
                <a:cubicBezTo>
                  <a:pt x="1227601" y="0"/>
                  <a:pt x="1266657" y="39057"/>
                  <a:pt x="1266657" y="87235"/>
                </a:cubicBezTo>
                <a:lnTo>
                  <a:pt x="1266657" y="1179422"/>
                </a:lnTo>
                <a:cubicBezTo>
                  <a:pt x="1266657" y="1227601"/>
                  <a:pt x="1227601" y="1266657"/>
                  <a:pt x="1179422" y="1266657"/>
                </a:cubicBezTo>
                <a:lnTo>
                  <a:pt x="87235" y="1266657"/>
                </a:lnTo>
                <a:cubicBezTo>
                  <a:pt x="39057" y="1266657"/>
                  <a:pt x="0" y="1227601"/>
                  <a:pt x="0" y="1179422"/>
                </a:cubicBezTo>
                <a:lnTo>
                  <a:pt x="0" y="87235"/>
                </a:lnTo>
                <a:cubicBezTo>
                  <a:pt x="0" y="63146"/>
                  <a:pt x="9764" y="41337"/>
                  <a:pt x="25551" y="25550"/>
                </a:cubicBezTo>
                <a:close/>
              </a:path>
            </a:pathLst>
          </a:custGeom>
          <a:solidFill>
            <a:srgbClr val="003B77"/>
          </a:solidFill>
          <a:ln w="12700">
            <a:solidFill>
              <a:srgbClr val="013368"/>
            </a:solidFill>
          </a:ln>
          <a:effectLst>
            <a:outerShdw blurRad="127000" dist="38100" dir="5400000" algn="t"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a:solidFill>
                <a:prstClr val="white"/>
              </a:solidFill>
              <a:latin typeface="Times New Roman"/>
              <a:sym typeface="+mn-lt"/>
            </a:endParaRPr>
          </a:p>
        </p:txBody>
      </p:sp>
    </p:spTree>
    <p:extLst>
      <p:ext uri="{BB962C8B-B14F-4D97-AF65-F5344CB8AC3E}">
        <p14:creationId xmlns:p14="http://schemas.microsoft.com/office/powerpoint/2010/main" val="30280140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7D787A0-C884-911C-2D0C-C6F03A2F2139}"/>
              </a:ext>
            </a:extLst>
          </p:cNvPr>
          <p:cNvSpPr>
            <a:spLocks noGrp="1"/>
          </p:cNvSpPr>
          <p:nvPr>
            <p:ph type="body" idx="1"/>
          </p:nvPr>
        </p:nvSpPr>
        <p:spPr>
          <a:xfrm>
            <a:off x="230946" y="596349"/>
            <a:ext cx="5766630" cy="914400"/>
          </a:xfrm>
        </p:spPr>
        <p:txBody>
          <a:bodyPr>
            <a:normAutofit/>
          </a:bodyPr>
          <a:lstStyle/>
          <a:p>
            <a:r>
              <a:rPr lang="cs-CZ" sz="2400" b="1" dirty="0">
                <a:latin typeface="Times New Roman" panose="02020603050405020304" pitchFamily="18" charset="0"/>
                <a:cs typeface="Times New Roman" panose="02020603050405020304" pitchFamily="18" charset="0"/>
              </a:rPr>
              <a:t>Hệ thống thủy lợi và hạ tầng phục vụ </a:t>
            </a:r>
            <a:r>
              <a:rPr lang="en-US" sz="2400" b="1" dirty="0">
                <a:latin typeface="Times New Roman" panose="02020603050405020304" pitchFamily="18" charset="0"/>
                <a:cs typeface="Times New Roman" panose="02020603050405020304" pitchFamily="18" charset="0"/>
              </a:rPr>
              <a:t>SX </a:t>
            </a:r>
            <a:r>
              <a:rPr lang="cs-CZ" sz="2400" b="1" dirty="0">
                <a:latin typeface="Times New Roman" panose="02020603050405020304" pitchFamily="18" charset="0"/>
                <a:cs typeface="Times New Roman" panose="02020603050405020304" pitchFamily="18" charset="0"/>
              </a:rPr>
              <a:t>phát triển</a:t>
            </a:r>
            <a:endParaRPr lang="en-US" dirty="0"/>
          </a:p>
        </p:txBody>
      </p:sp>
      <p:sp>
        <p:nvSpPr>
          <p:cNvPr id="3" name="Content Placeholder 2">
            <a:extLst>
              <a:ext uri="{FF2B5EF4-FFF2-40B4-BE49-F238E27FC236}">
                <a16:creationId xmlns:a16="http://schemas.microsoft.com/office/drawing/2014/main" id="{0937C609-F5DE-B365-78EC-F96B2555CB3E}"/>
              </a:ext>
            </a:extLst>
          </p:cNvPr>
          <p:cNvSpPr>
            <a:spLocks noGrp="1"/>
          </p:cNvSpPr>
          <p:nvPr>
            <p:ph sz="half" idx="2"/>
          </p:nvPr>
        </p:nvSpPr>
        <p:spPr>
          <a:xfrm>
            <a:off x="230946" y="1681163"/>
            <a:ext cx="5865054" cy="5176837"/>
          </a:xfrm>
        </p:spPr>
        <p:txBody>
          <a:bodyPr>
            <a:noAutofit/>
          </a:bodyPr>
          <a:lstStyle/>
          <a:p>
            <a:pPr algn="just">
              <a:spcBef>
                <a:spcPts val="0"/>
              </a:spcBef>
            </a:pPr>
            <a:r>
              <a:rPr lang="nl-NL" sz="1600" b="1" dirty="0">
                <a:latin typeface="Times New Roman" panose="02020603050405020304" pitchFamily="18" charset="0"/>
                <a:cs typeface="Times New Roman" panose="02020603050405020304" pitchFamily="18" charset="0"/>
              </a:rPr>
              <a:t>Hệ thống thủy lợi được Nhà nước quan tâm đầu tư, hiện đại hóa, nâng cao năng lực tưới, tiêu, cấp nước, góp phần quan trọng nâng cao năng suất cây trồng, hiệu quả sản xuất và thu nhập:</a:t>
            </a:r>
          </a:p>
          <a:p>
            <a:pPr marL="457200" lvl="1" indent="0" algn="just">
              <a:spcBef>
                <a:spcPts val="0"/>
              </a:spcBef>
              <a:buNone/>
            </a:pPr>
            <a:r>
              <a:rPr lang="nl-NL" sz="1600" dirty="0">
                <a:latin typeface="Times New Roman" panose="02020603050405020304" pitchFamily="18" charset="0"/>
                <a:cs typeface="Times New Roman" panose="02020603050405020304" pitchFamily="18" charset="0"/>
              </a:rPr>
              <a:t>- Hệ thống công trình thủy lợi đảm bảo cấp nước cho khoảng 4,28 triệu ha trên tổng số 6,25 triệu ha đất NN cần tưới (chiếm 68,48%), riêng lúa thì diện tích tưới tiêu chủ động đạt 95% </a:t>
            </a:r>
          </a:p>
          <a:p>
            <a:pPr marL="457200" lvl="1" indent="0" algn="just">
              <a:spcBef>
                <a:spcPts val="0"/>
              </a:spcBef>
              <a:buNone/>
            </a:pPr>
            <a:r>
              <a:rPr lang="nl-NL" sz="1600" dirty="0">
                <a:latin typeface="Times New Roman" panose="02020603050405020304" pitchFamily="18" charset="0"/>
                <a:cs typeface="Times New Roman" panose="02020603050405020304" pitchFamily="18" charset="0"/>
              </a:rPr>
              <a:t>- Hệ thống công trình thủy lợi đảm bảo kiểm soát mặn cho khoảng 1 triệu ha đất NN, kết hợp phát điện với tổng cộng suất 2.100 MW. </a:t>
            </a:r>
          </a:p>
          <a:p>
            <a:pPr algn="just">
              <a:spcBef>
                <a:spcPts val="0"/>
              </a:spcBef>
            </a:pPr>
            <a:r>
              <a:rPr lang="nl-NL" sz="1600" b="1" dirty="0">
                <a:latin typeface="Times New Roman" panose="02020603050405020304" pitchFamily="18" charset="0"/>
                <a:cs typeface="Times New Roman" panose="02020603050405020304" pitchFamily="18" charset="0"/>
              </a:rPr>
              <a:t>Hệ thống công trình thủy lợi góp phần quan trọng trong phòng chống thiên tai, hạn hán, xâm nhập mặn; tăng cường quản lý tài nguyên và bảo vệ môi trường</a:t>
            </a:r>
            <a:r>
              <a:rPr lang="nl-NL"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cả nước có 592 đập dâng và 6.750 hồ chứa thủy lợi với tổng dung tích trữ khoảng 14,5 tỷ m</a:t>
            </a:r>
            <a:r>
              <a:rPr lang="vi-VN" sz="1600" baseline="30000" dirty="0">
                <a:latin typeface="Times New Roman" panose="02020603050405020304" pitchFamily="18" charset="0"/>
                <a:cs typeface="Times New Roman" panose="02020603050405020304" pitchFamily="18" charset="0"/>
              </a:rPr>
              <a:t>3</a:t>
            </a:r>
            <a:r>
              <a:rPr lang="vi-VN" sz="1600" dirty="0">
                <a:latin typeface="Times New Roman" panose="02020603050405020304" pitchFamily="18" charset="0"/>
                <a:cs typeface="Times New Roman" panose="02020603050405020304" pitchFamily="18" charset="0"/>
              </a:rPr>
              <a:t>, tạo nguồn nước tưới cho 1,1 triệu ha đất NN, cấp khoảng 1,5 tỷ m3 nước cho sinh hoạt, công nghiệp.</a:t>
            </a:r>
            <a:endParaRPr lang="nl-NL" sz="1600" dirty="0">
              <a:latin typeface="Times New Roman" panose="02020603050405020304" pitchFamily="18" charset="0"/>
              <a:cs typeface="Times New Roman" panose="02020603050405020304" pitchFamily="18" charset="0"/>
            </a:endParaRPr>
          </a:p>
          <a:p>
            <a:pPr algn="just">
              <a:spcBef>
                <a:spcPts val="0"/>
              </a:spcBef>
            </a:pPr>
            <a:r>
              <a:rPr lang="pl-PL" sz="1600" b="1" dirty="0">
                <a:latin typeface="Times New Roman" panose="02020603050405020304" pitchFamily="18" charset="0"/>
                <a:cs typeface="Times New Roman" panose="02020603050405020304" pitchFamily="18" charset="0"/>
              </a:rPr>
              <a:t>Hệ thống cảng cá và khu neo đậu tránh trú bão cho tầu cá được quan tâm đầu tư hơn</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hiện</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có 82 cảng cá đang hoạt động, </a:t>
            </a:r>
            <a:r>
              <a:rPr lang="en-US" sz="1600" dirty="0" err="1">
                <a:latin typeface="Times New Roman" panose="02020603050405020304" pitchFamily="18" charset="0"/>
                <a:cs typeface="Times New Roman" panose="02020603050405020304" pitchFamily="18" charset="0"/>
              </a:rPr>
              <a:t>gồm</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25 cảng cá loại I</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57 cảng cá loại II. Tổng </a:t>
            </a:r>
            <a:r>
              <a:rPr lang="en-US" sz="1600" dirty="0">
                <a:latin typeface="Times New Roman" panose="02020603050405020304" pitchFamily="18" charset="0"/>
                <a:cs typeface="Times New Roman" panose="02020603050405020304" pitchFamily="18" charset="0"/>
              </a:rPr>
              <a:t>l</a:t>
            </a:r>
            <a:r>
              <a:rPr lang="vi-VN" sz="1600" dirty="0">
                <a:latin typeface="Times New Roman" panose="02020603050405020304" pitchFamily="18" charset="0"/>
                <a:cs typeface="Times New Roman" panose="02020603050405020304" pitchFamily="18" charset="0"/>
              </a:rPr>
              <a:t>ượng hàng hóa qua cảng khoảng 1,8 triệu tấn/năm</a:t>
            </a:r>
            <a:r>
              <a:rPr lang="en-US" sz="1600" dirty="0">
                <a:latin typeface="Times New Roman" panose="02020603050405020304" pitchFamily="18" charset="0"/>
                <a:cs typeface="Times New Roman" panose="02020603050405020304" pitchFamily="18" charset="0"/>
              </a:rPr>
              <a:t>. </a:t>
            </a:r>
            <a:r>
              <a:rPr lang="vi-VN" sz="1600" dirty="0">
                <a:latin typeface="Times New Roman" panose="02020603050405020304" pitchFamily="18" charset="0"/>
                <a:cs typeface="Times New Roman" panose="02020603050405020304" pitchFamily="18" charset="0"/>
              </a:rPr>
              <a:t>Năm 2020, có 66 khu neo đậu tránh trú bão. </a:t>
            </a:r>
            <a:endParaRPr lang="en-US" sz="1600" dirty="0">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AE4CBC42-9F6B-72D9-3A09-4C5BFC562656}"/>
              </a:ext>
            </a:extLst>
          </p:cNvPr>
          <p:cNvSpPr>
            <a:spLocks noGrp="1"/>
          </p:cNvSpPr>
          <p:nvPr>
            <p:ph type="body" sz="quarter" idx="3"/>
          </p:nvPr>
        </p:nvSpPr>
        <p:spPr>
          <a:xfrm>
            <a:off x="6194426" y="408955"/>
            <a:ext cx="5865053" cy="783741"/>
          </a:xfrm>
        </p:spPr>
        <p:txBody>
          <a:bodyPr>
            <a:normAutofit/>
          </a:bodyPr>
          <a:lstStyle/>
          <a:p>
            <a:pPr algn="just"/>
            <a:r>
              <a:rPr lang="cs-CZ" sz="2400" b="1" dirty="0">
                <a:latin typeface="Times New Roman" panose="02020603050405020304" pitchFamily="18" charset="0"/>
                <a:cs typeface="Times New Roman" panose="02020603050405020304" pitchFamily="18" charset="0"/>
              </a:rPr>
              <a:t>Công tác phòng chống thiên tai</a:t>
            </a:r>
            <a:endParaRPr lang="en-US" dirty="0"/>
          </a:p>
        </p:txBody>
      </p:sp>
      <p:sp>
        <p:nvSpPr>
          <p:cNvPr id="8" name="Content Placeholder 7">
            <a:extLst>
              <a:ext uri="{FF2B5EF4-FFF2-40B4-BE49-F238E27FC236}">
                <a16:creationId xmlns:a16="http://schemas.microsoft.com/office/drawing/2014/main" id="{3004DB17-780B-CC9F-29AE-EAB9D12CDA0D}"/>
              </a:ext>
            </a:extLst>
          </p:cNvPr>
          <p:cNvSpPr>
            <a:spLocks noGrp="1"/>
          </p:cNvSpPr>
          <p:nvPr>
            <p:ph sz="quarter" idx="4"/>
          </p:nvPr>
        </p:nvSpPr>
        <p:spPr>
          <a:xfrm>
            <a:off x="6096000" y="1700558"/>
            <a:ext cx="5768008" cy="4408694"/>
          </a:xfrm>
        </p:spPr>
        <p:txBody>
          <a:bodyPr>
            <a:normAutofit/>
          </a:bodyPr>
          <a:lstStyle/>
          <a:p>
            <a:pPr algn="just"/>
            <a:r>
              <a:rPr lang="pt-BR" sz="1600" b="1" dirty="0">
                <a:latin typeface="Times New Roman" panose="02020603050405020304" pitchFamily="18" charset="0"/>
                <a:cs typeface="Times New Roman" panose="02020603050405020304" pitchFamily="18" charset="0"/>
              </a:rPr>
              <a:t>Công tác phòng chống thiên tai trong thời gian gần đây đã được quan tâm và đầu tư</a:t>
            </a:r>
            <a:r>
              <a:rPr lang="pt-BR" sz="1600" dirty="0">
                <a:latin typeface="Times New Roman" panose="02020603050405020304" pitchFamily="18" charset="0"/>
                <a:cs typeface="Times New Roman" panose="02020603050405020304" pitchFamily="18" charset="0"/>
              </a:rPr>
              <a:t>. Năm 2017, Tổng cục Phòng chống thiên tai được thành lập, công tác phòng chống thiên tai được Nhà nước đầu tư, hiện đại hóa. Chuyển dần từ bị động ứng phó sang chủ động phòng ngừa, lấy phòng ngừa làm chính. </a:t>
            </a:r>
            <a:endParaRPr lang="en-US" sz="1600" dirty="0">
              <a:latin typeface="Times New Roman" panose="02020603050405020304" pitchFamily="18" charset="0"/>
              <a:cs typeface="Times New Roman" panose="02020603050405020304" pitchFamily="18" charset="0"/>
            </a:endParaRPr>
          </a:p>
          <a:p>
            <a:pPr algn="just"/>
            <a:r>
              <a:rPr lang="pt-BR" sz="1600" b="1" dirty="0">
                <a:latin typeface="Times New Roman" panose="02020603050405020304" pitchFamily="18" charset="0"/>
                <a:cs typeface="Times New Roman" panose="02020603050405020304" pitchFamily="18" charset="0"/>
              </a:rPr>
              <a:t>Hệ thống hồ chứa nước được thường xuyên nâng cấp, tu bổ nhằm giảm nhẹ thiệt hại</a:t>
            </a:r>
            <a:r>
              <a:rPr lang="pt-BR" sz="1600" dirty="0">
                <a:latin typeface="Times New Roman" panose="02020603050405020304" pitchFamily="18" charset="0"/>
                <a:cs typeface="Times New Roman" panose="02020603050405020304" pitchFamily="18" charset="0"/>
              </a:rPr>
              <a:t> do thiên tai và phục vụ hoạt động sản xuất của người dân. Nhiều hồ chứa đã xây dựng, sữa chữa, nâng cấp đưa vào phục vụ phát triển KTXH, PCTT. </a:t>
            </a:r>
            <a:endParaRPr lang="en-US" sz="1600" dirty="0">
              <a:latin typeface="Times New Roman" panose="02020603050405020304" pitchFamily="18" charset="0"/>
              <a:cs typeface="Times New Roman" panose="02020603050405020304" pitchFamily="18" charset="0"/>
            </a:endParaRPr>
          </a:p>
          <a:p>
            <a:pPr marL="0" indent="0">
              <a:buNone/>
            </a:pPr>
            <a:endParaRPr lang="en-US" dirty="0"/>
          </a:p>
        </p:txBody>
      </p:sp>
    </p:spTree>
    <p:extLst>
      <p:ext uri="{BB962C8B-B14F-4D97-AF65-F5344CB8AC3E}">
        <p14:creationId xmlns:p14="http://schemas.microsoft.com/office/powerpoint/2010/main" val="35182654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BE4054F-6909-288B-8574-F586B2DD7DF1}"/>
              </a:ext>
            </a:extLst>
          </p:cNvPr>
          <p:cNvSpPr txBox="1">
            <a:spLocks/>
          </p:cNvSpPr>
          <p:nvPr/>
        </p:nvSpPr>
        <p:spPr>
          <a:xfrm>
            <a:off x="314632" y="298174"/>
            <a:ext cx="10515600" cy="956231"/>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dirty="0" err="1">
                <a:latin typeface="Times New Roman" panose="02020603050405020304" pitchFamily="18" charset="0"/>
                <a:cs typeface="Times New Roman" panose="02020603050405020304" pitchFamily="18" charset="0"/>
              </a:rPr>
              <a:t>Thương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mại</a:t>
            </a:r>
            <a:r>
              <a:rPr lang="en-US" sz="3600" b="1" dirty="0">
                <a:latin typeface="Times New Roman" panose="02020603050405020304" pitchFamily="18" charset="0"/>
                <a:cs typeface="Times New Roman" panose="02020603050405020304" pitchFamily="18" charset="0"/>
              </a:rPr>
              <a:t> NLTS</a:t>
            </a:r>
          </a:p>
        </p:txBody>
      </p:sp>
      <p:graphicFrame>
        <p:nvGraphicFramePr>
          <p:cNvPr id="8" name="Chart 7">
            <a:extLst>
              <a:ext uri="{FF2B5EF4-FFF2-40B4-BE49-F238E27FC236}">
                <a16:creationId xmlns:a16="http://schemas.microsoft.com/office/drawing/2014/main" id="{B3514594-FB11-690C-593D-C56F68F85914}"/>
              </a:ext>
            </a:extLst>
          </p:cNvPr>
          <p:cNvGraphicFramePr>
            <a:graphicFrameLocks/>
          </p:cNvGraphicFramePr>
          <p:nvPr>
            <p:extLst>
              <p:ext uri="{D42A27DB-BD31-4B8C-83A1-F6EECF244321}">
                <p14:modId xmlns:p14="http://schemas.microsoft.com/office/powerpoint/2010/main" val="679366575"/>
              </p:ext>
            </p:extLst>
          </p:nvPr>
        </p:nvGraphicFramePr>
        <p:xfrm>
          <a:off x="6212745" y="2205110"/>
          <a:ext cx="5909638" cy="441090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a:extLst>
              <a:ext uri="{FF2B5EF4-FFF2-40B4-BE49-F238E27FC236}">
                <a16:creationId xmlns:a16="http://schemas.microsoft.com/office/drawing/2014/main" id="{12A67743-28A7-95C6-CC94-8CEAC337DB65}"/>
              </a:ext>
            </a:extLst>
          </p:cNvPr>
          <p:cNvGraphicFramePr>
            <a:graphicFrameLocks/>
          </p:cNvGraphicFramePr>
          <p:nvPr>
            <p:extLst>
              <p:ext uri="{D42A27DB-BD31-4B8C-83A1-F6EECF244321}">
                <p14:modId xmlns:p14="http://schemas.microsoft.com/office/powerpoint/2010/main" val="3537585461"/>
              </p:ext>
            </p:extLst>
          </p:nvPr>
        </p:nvGraphicFramePr>
        <p:xfrm>
          <a:off x="314632" y="2232129"/>
          <a:ext cx="5664625" cy="373755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31F35C06-0163-E715-2CF7-AC915313C2AC}"/>
              </a:ext>
            </a:extLst>
          </p:cNvPr>
          <p:cNvSpPr txBox="1"/>
          <p:nvPr/>
        </p:nvSpPr>
        <p:spPr>
          <a:xfrm>
            <a:off x="1303283" y="1581783"/>
            <a:ext cx="3427220"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Kim </a:t>
            </a:r>
            <a:r>
              <a:rPr lang="en-US" b="1" dirty="0" err="1">
                <a:latin typeface="Times New Roman" panose="02020603050405020304" pitchFamily="18" charset="0"/>
                <a:cs typeface="Times New Roman" panose="02020603050405020304" pitchFamily="18" charset="0"/>
              </a:rPr>
              <a:t>ngạch</a:t>
            </a:r>
            <a:r>
              <a:rPr lang="en-US" b="1" dirty="0">
                <a:latin typeface="Times New Roman" panose="02020603050405020304" pitchFamily="18" charset="0"/>
                <a:cs typeface="Times New Roman" panose="02020603050405020304" pitchFamily="18" charset="0"/>
              </a:rPr>
              <a:t> XNK NLTS (</a:t>
            </a:r>
            <a:r>
              <a:rPr lang="en-US" b="1" dirty="0" err="1">
                <a:latin typeface="Times New Roman" panose="02020603050405020304" pitchFamily="18" charset="0"/>
                <a:cs typeface="Times New Roman" panose="02020603050405020304" pitchFamily="18" charset="0"/>
              </a:rPr>
              <a:t>tỷ</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a:t>
            </a:r>
          </a:p>
        </p:txBody>
      </p:sp>
      <p:sp>
        <p:nvSpPr>
          <p:cNvPr id="11" name="TextBox 10">
            <a:extLst>
              <a:ext uri="{FF2B5EF4-FFF2-40B4-BE49-F238E27FC236}">
                <a16:creationId xmlns:a16="http://schemas.microsoft.com/office/drawing/2014/main" id="{B741FC3D-2D40-7A90-9E89-F052DC6185B5}"/>
              </a:ext>
            </a:extLst>
          </p:cNvPr>
          <p:cNvSpPr txBox="1"/>
          <p:nvPr/>
        </p:nvSpPr>
        <p:spPr>
          <a:xfrm>
            <a:off x="6298975" y="1592076"/>
            <a:ext cx="5393784" cy="369332"/>
          </a:xfrm>
          <a:prstGeom prst="rect">
            <a:avLst/>
          </a:prstGeom>
          <a:noFill/>
        </p:spPr>
        <p:txBody>
          <a:bodyPr wrap="none" rtlCol="0">
            <a:spAutoFit/>
          </a:bodyPr>
          <a:lstStyle/>
          <a:p>
            <a:r>
              <a:rPr lang="en-US" b="1" dirty="0">
                <a:latin typeface="Times New Roman" panose="02020603050405020304" pitchFamily="18" charset="0"/>
                <a:cs typeface="Times New Roman" panose="02020603050405020304" pitchFamily="18" charset="0"/>
              </a:rPr>
              <a:t>Kim </a:t>
            </a:r>
            <a:r>
              <a:rPr lang="en-US" b="1" dirty="0" err="1">
                <a:latin typeface="Times New Roman" panose="02020603050405020304" pitchFamily="18" charset="0"/>
                <a:cs typeface="Times New Roman" panose="02020603050405020304" pitchFamily="18" charset="0"/>
              </a:rPr>
              <a:t>ngạch</a:t>
            </a:r>
            <a:r>
              <a:rPr lang="en-US" b="1" dirty="0">
                <a:latin typeface="Times New Roman" panose="02020603050405020304" pitchFamily="18" charset="0"/>
                <a:cs typeface="Times New Roman" panose="02020603050405020304" pitchFamily="18" charset="0"/>
              </a:rPr>
              <a:t> XK NLTS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sản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phẩm</a:t>
            </a:r>
            <a:r>
              <a:rPr lang="en-US" b="1" dirty="0">
                <a:latin typeface="Times New Roman" panose="02020603050405020304" pitchFamily="18" charset="0"/>
                <a:cs typeface="Times New Roman" panose="02020603050405020304" pitchFamily="18" charset="0"/>
              </a:rPr>
              <a:t> NLTS (</a:t>
            </a:r>
            <a:r>
              <a:rPr lang="en-US" b="1" dirty="0" err="1">
                <a:latin typeface="Times New Roman" panose="02020603050405020304" pitchFamily="18" charset="0"/>
                <a:cs typeface="Times New Roman" panose="02020603050405020304" pitchFamily="18" charset="0"/>
              </a:rPr>
              <a:t>tỷ</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đồng</a:t>
            </a:r>
            <a:r>
              <a:rPr lang="en-US" b="1" dirty="0">
                <a:latin typeface="Times New Roman" panose="02020603050405020304" pitchFamily="18" charset="0"/>
                <a:cs typeface="Times New Roman" panose="02020603050405020304" pitchFamily="18" charset="0"/>
              </a:rPr>
              <a:t>)</a:t>
            </a:r>
          </a:p>
        </p:txBody>
      </p:sp>
      <p:sp>
        <p:nvSpPr>
          <p:cNvPr id="12" name="TextBox 11">
            <a:extLst>
              <a:ext uri="{FF2B5EF4-FFF2-40B4-BE49-F238E27FC236}">
                <a16:creationId xmlns:a16="http://schemas.microsoft.com/office/drawing/2014/main" id="{3F326426-2B07-7D09-A1A5-9AB2C1BE4175}"/>
              </a:ext>
            </a:extLst>
          </p:cNvPr>
          <p:cNvSpPr txBox="1"/>
          <p:nvPr/>
        </p:nvSpPr>
        <p:spPr>
          <a:xfrm>
            <a:off x="10290074" y="1041475"/>
            <a:ext cx="1587294" cy="276999"/>
          </a:xfrm>
          <a:prstGeom prst="rect">
            <a:avLst/>
          </a:prstGeom>
          <a:noFill/>
        </p:spPr>
        <p:txBody>
          <a:bodyPr wrap="none" rtlCol="0">
            <a:spAutoFit/>
          </a:bodyPr>
          <a:lstStyle/>
          <a:p>
            <a:r>
              <a:rPr lang="en-US" sz="1200" i="1" dirty="0" err="1">
                <a:latin typeface="Times New Roman" panose="02020603050405020304" pitchFamily="18" charset="0"/>
                <a:cs typeface="Times New Roman" panose="02020603050405020304" pitchFamily="18" charset="0"/>
              </a:rPr>
              <a:t>Nguồn</a:t>
            </a:r>
            <a:r>
              <a:rPr lang="en-US" sz="1200" i="1" dirty="0">
                <a:latin typeface="Times New Roman" panose="02020603050405020304" pitchFamily="18" charset="0"/>
                <a:cs typeface="Times New Roman" panose="02020603050405020304" pitchFamily="18" charset="0"/>
              </a:rPr>
              <a:t>: </a:t>
            </a:r>
            <a:r>
              <a:rPr lang="en-US" sz="1200" i="1" dirty="0" err="1">
                <a:latin typeface="Times New Roman" panose="02020603050405020304" pitchFamily="18" charset="0"/>
                <a:cs typeface="Times New Roman" panose="02020603050405020304" pitchFamily="18" charset="0"/>
              </a:rPr>
              <a:t>Bộ</a:t>
            </a:r>
            <a:r>
              <a:rPr lang="en-US" sz="1200" i="1" dirty="0">
                <a:latin typeface="Times New Roman" panose="02020603050405020304" pitchFamily="18" charset="0"/>
                <a:cs typeface="Times New Roman" panose="02020603050405020304" pitchFamily="18" charset="0"/>
              </a:rPr>
              <a:t> NN&amp;PTNT</a:t>
            </a:r>
          </a:p>
        </p:txBody>
      </p:sp>
      <p:cxnSp>
        <p:nvCxnSpPr>
          <p:cNvPr id="13" name="Straight Connector 12">
            <a:extLst>
              <a:ext uri="{FF2B5EF4-FFF2-40B4-BE49-F238E27FC236}">
                <a16:creationId xmlns:a16="http://schemas.microsoft.com/office/drawing/2014/main" id="{8B70EAD2-41B7-0B65-5564-DE8F017723DB}"/>
              </a:ext>
            </a:extLst>
          </p:cNvPr>
          <p:cNvCxnSpPr>
            <a:cxnSpLocks/>
          </p:cNvCxnSpPr>
          <p:nvPr/>
        </p:nvCxnSpPr>
        <p:spPr>
          <a:xfrm>
            <a:off x="0" y="916734"/>
            <a:ext cx="939852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51A8CEA0-342D-FA72-B8F8-919F49D6E4C6}"/>
              </a:ext>
            </a:extLst>
          </p:cNvPr>
          <p:cNvSpPr/>
          <p:nvPr/>
        </p:nvSpPr>
        <p:spPr>
          <a:xfrm>
            <a:off x="543339" y="5941266"/>
            <a:ext cx="4399722" cy="817343"/>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chemeClr val="tx1"/>
                </a:solidFill>
                <a:latin typeface="Times New Roman" panose="02020603050405020304" pitchFamily="18" charset="0"/>
                <a:cs typeface="Times New Roman" panose="02020603050405020304" pitchFamily="18" charset="0"/>
              </a:rPr>
              <a:t>Năm</a:t>
            </a:r>
            <a:r>
              <a:rPr lang="en-US" dirty="0">
                <a:solidFill>
                  <a:schemeClr val="tx1"/>
                </a:solidFill>
                <a:latin typeface="Times New Roman" panose="02020603050405020304" pitchFamily="18" charset="0"/>
                <a:cs typeface="Times New Roman" panose="02020603050405020304" pitchFamily="18" charset="0"/>
              </a:rPr>
              <a:t> 202</a:t>
            </a:r>
            <a:r>
              <a:rPr lang="vi-VN" dirty="0">
                <a:solidFill>
                  <a:schemeClr val="tx1"/>
                </a:solidFill>
                <a:latin typeface="Times New Roman" panose="02020603050405020304" pitchFamily="18" charset="0"/>
                <a:cs typeface="Times New Roman" panose="02020603050405020304" pitchFamily="18" charset="0"/>
              </a:rPr>
              <a:t>2</a:t>
            </a:r>
            <a:r>
              <a:rPr lang="en-US" dirty="0">
                <a:solidFill>
                  <a:schemeClr val="tx1"/>
                </a:solidFill>
                <a:latin typeface="Times New Roman" panose="02020603050405020304" pitchFamily="18" charset="0"/>
                <a:cs typeface="Times New Roman" panose="02020603050405020304" pitchFamily="18" charset="0"/>
              </a:rPr>
              <a:t>: KNXK </a:t>
            </a:r>
            <a:r>
              <a:rPr lang="en-US" dirty="0" err="1">
                <a:solidFill>
                  <a:schemeClr val="tx1"/>
                </a:solidFill>
                <a:latin typeface="Times New Roman" panose="02020603050405020304" pitchFamily="18" charset="0"/>
                <a:cs typeface="Times New Roman" panose="02020603050405020304" pitchFamily="18" charset="0"/>
              </a:rPr>
              <a:t>toàn</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ngành</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đạt</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mức</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kỷ</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lục</a:t>
            </a:r>
            <a:r>
              <a:rPr lang="en-US" dirty="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53,53</a:t>
            </a:r>
            <a:r>
              <a:rPr lang="en-US" dirty="0">
                <a:solidFill>
                  <a:schemeClr val="tx1"/>
                </a:solidFill>
                <a:latin typeface="Times New Roman" panose="02020603050405020304" pitchFamily="18" charset="0"/>
                <a:cs typeface="Times New Roman" panose="02020603050405020304" pitchFamily="18" charset="0"/>
              </a:rPr>
              <a:t> </a:t>
            </a:r>
            <a:r>
              <a:rPr lang="en-US" dirty="0" err="1">
                <a:solidFill>
                  <a:schemeClr val="tx1"/>
                </a:solidFill>
                <a:latin typeface="Times New Roman" panose="02020603050405020304" pitchFamily="18" charset="0"/>
                <a:cs typeface="Times New Roman" panose="02020603050405020304" pitchFamily="18" charset="0"/>
              </a:rPr>
              <a:t>tỷ</a:t>
            </a:r>
            <a:r>
              <a:rPr lang="en-US" dirty="0">
                <a:solidFill>
                  <a:schemeClr val="tx1"/>
                </a:solidFill>
                <a:latin typeface="Times New Roman" panose="02020603050405020304" pitchFamily="18" charset="0"/>
                <a:cs typeface="Times New Roman" panose="02020603050405020304" pitchFamily="18" charset="0"/>
              </a:rPr>
              <a:t> USD</a:t>
            </a:r>
          </a:p>
        </p:txBody>
      </p:sp>
    </p:spTree>
    <p:extLst>
      <p:ext uri="{BB962C8B-B14F-4D97-AF65-F5344CB8AC3E}">
        <p14:creationId xmlns:p14="http://schemas.microsoft.com/office/powerpoint/2010/main" val="2173106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D6F1435-D1DD-564F-8512-0E6F2322AAAC}"/>
              </a:ext>
            </a:extLst>
          </p:cNvPr>
          <p:cNvSpPr txBox="1">
            <a:spLocks/>
          </p:cNvSpPr>
          <p:nvPr/>
        </p:nvSpPr>
        <p:spPr>
          <a:xfrm>
            <a:off x="228599" y="2027582"/>
            <a:ext cx="11552583" cy="4328767"/>
          </a:xfrm>
          <a:prstGeom prst="rect">
            <a:avLst/>
          </a:prstGeom>
        </p:spPr>
        <p:txBody>
          <a:bodyPr vert="horz" lIns="91440" tIns="45720" rIns="91440" bIns="45720" rtlCol="0">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54013" lvl="2" indent="-457200" algn="ctr">
              <a:lnSpc>
                <a:spcPct val="120000"/>
              </a:lnSpc>
              <a:spcBef>
                <a:spcPct val="0"/>
              </a:spcBef>
              <a:buClr>
                <a:schemeClr val="accent1"/>
              </a:buClr>
              <a:buSzPct val="95000"/>
              <a:buFont typeface="Wingdings 2" panose="05020102010507070707" pitchFamily="18" charset="2"/>
              <a:buNone/>
              <a:defRPr/>
            </a:pPr>
            <a:endParaRPr lang="nl-NL" altLang="en-US" b="1" i="1" dirty="0">
              <a:latin typeface="Times New Roman" panose="02020603050405020304" pitchFamily="18" charset="0"/>
              <a:cs typeface="Times New Roman" panose="02020603050405020304" pitchFamily="18" charset="0"/>
            </a:endParaRPr>
          </a:p>
        </p:txBody>
      </p:sp>
      <p:sp>
        <p:nvSpPr>
          <p:cNvPr id="3" name="Slide Number Placeholder 4">
            <a:extLst>
              <a:ext uri="{FF2B5EF4-FFF2-40B4-BE49-F238E27FC236}">
                <a16:creationId xmlns:a16="http://schemas.microsoft.com/office/drawing/2014/main" id="{74C1B7C1-11B8-EDE4-16AD-1155182696D8}"/>
              </a:ext>
            </a:extLst>
          </p:cNvPr>
          <p:cNvSpPr txBox="1">
            <a:spLocks noGrp="1" noChangeArrowheads="1"/>
          </p:cNvSpPr>
          <p:nvPr/>
        </p:nvSpPr>
        <p:spPr bwMode="auto">
          <a:xfrm>
            <a:off x="8585200" y="6356350"/>
            <a:ext cx="8255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EFF93568-DFF4-499E-8FDC-E1A3DAE1D741}" type="slidenum">
              <a:rPr lang="en-US" altLang="en-US" sz="1200">
                <a:solidFill>
                  <a:srgbClr val="045C75"/>
                </a:solidFill>
              </a:rPr>
              <a:pPr algn="r" eaLnBrk="1" hangingPunct="1"/>
              <a:t>12</a:t>
            </a:fld>
            <a:endParaRPr lang="en-US" altLang="en-US" sz="1200">
              <a:solidFill>
                <a:srgbClr val="045C75"/>
              </a:solidFill>
            </a:endParaRPr>
          </a:p>
        </p:txBody>
      </p:sp>
      <p:sp>
        <p:nvSpPr>
          <p:cNvPr id="4" name="Rectangle 2">
            <a:extLst>
              <a:ext uri="{FF2B5EF4-FFF2-40B4-BE49-F238E27FC236}">
                <a16:creationId xmlns:a16="http://schemas.microsoft.com/office/drawing/2014/main" id="{5E775C89-057E-134B-1D75-B07B4E14B984}"/>
              </a:ext>
            </a:extLst>
          </p:cNvPr>
          <p:cNvSpPr txBox="1">
            <a:spLocks noChangeArrowheads="1"/>
          </p:cNvSpPr>
          <p:nvPr/>
        </p:nvSpPr>
        <p:spPr>
          <a:xfrm>
            <a:off x="12700" y="23813"/>
            <a:ext cx="9893300" cy="966787"/>
          </a:xfrm>
          <a:prstGeom prst="rect">
            <a:avLst/>
          </a:prstGeom>
        </p:spPr>
        <p:txBody>
          <a:bodyPr>
            <a:normAutofit fontScale="25000" lnSpcReduction="20000"/>
          </a:bodyPr>
          <a:lst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a:lstStyle>
          <a:p>
            <a:pPr marL="400050" indent="-400050" eaLnBrk="1" hangingPunct="1">
              <a:lnSpc>
                <a:spcPct val="120000"/>
              </a:lnSpc>
              <a:spcBef>
                <a:spcPts val="600"/>
              </a:spcBef>
              <a:spcAft>
                <a:spcPts val="0"/>
              </a:spcAft>
              <a:defRPr/>
            </a:pPr>
            <a:r>
              <a:rPr lang="en-US" sz="8800" b="1" dirty="0">
                <a:solidFill>
                  <a:srgbClr val="04617B"/>
                </a:solidFill>
                <a:latin typeface="Times New Roman" pitchFamily="18" charset="0"/>
                <a:cs typeface="Times New Roman" pitchFamily="18" charset="0"/>
              </a:rPr>
              <a:t>	</a:t>
            </a:r>
            <a:endParaRPr lang="en-US" sz="8800" dirty="0">
              <a:solidFill>
                <a:srgbClr val="04617B"/>
              </a:solidFill>
              <a:latin typeface="Times New Roman" panose="02020603050405020304" pitchFamily="18" charset="0"/>
              <a:cs typeface="Times New Roman" panose="02020603050405020304" pitchFamily="18" charset="0"/>
            </a:endParaRPr>
          </a:p>
          <a:p>
            <a:pPr marL="400050" indent="-400050" eaLnBrk="1" hangingPunct="1">
              <a:spcBef>
                <a:spcPts val="600"/>
              </a:spcBef>
              <a:spcAft>
                <a:spcPts val="0"/>
              </a:spcAft>
              <a:defRPr/>
            </a:pPr>
            <a:br>
              <a:rPr lang="en-US" sz="8800" dirty="0">
                <a:solidFill>
                  <a:srgbClr val="04617B"/>
                </a:solidFill>
                <a:latin typeface="Times New Roman" panose="02020603050405020304" pitchFamily="18" charset="0"/>
                <a:cs typeface="Times New Roman" panose="02020603050405020304" pitchFamily="18" charset="0"/>
              </a:rPr>
            </a:br>
            <a:endParaRPr lang="en-US" sz="8800" b="1" dirty="0">
              <a:solidFill>
                <a:srgbClr val="04617B"/>
              </a:solidFill>
              <a:latin typeface="Times New Roman" pitchFamily="18" charset="0"/>
              <a:cs typeface="Times New Roman" pitchFamily="18" charset="0"/>
            </a:endParaRPr>
          </a:p>
        </p:txBody>
      </p:sp>
      <p:sp>
        <p:nvSpPr>
          <p:cNvPr id="9" name="Arrow: Pentagon 8">
            <a:extLst>
              <a:ext uri="{FF2B5EF4-FFF2-40B4-BE49-F238E27FC236}">
                <a16:creationId xmlns:a16="http://schemas.microsoft.com/office/drawing/2014/main" id="{92624123-0737-CB71-7DBA-D21FA81724FE}"/>
              </a:ext>
            </a:extLst>
          </p:cNvPr>
          <p:cNvSpPr/>
          <p:nvPr/>
        </p:nvSpPr>
        <p:spPr>
          <a:xfrm>
            <a:off x="1325216" y="285985"/>
            <a:ext cx="5963480" cy="966787"/>
          </a:xfrm>
          <a:prstGeom prst="homePlate">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b="1" dirty="0">
                <a:solidFill>
                  <a:schemeClr val="tx1"/>
                </a:solidFill>
                <a:latin typeface="Times New Roman" panose="02020603050405020304" pitchFamily="18" charset="0"/>
                <a:cs typeface="Times New Roman" panose="02020603050405020304" pitchFamily="18" charset="0"/>
              </a:rPr>
              <a:t>VỊ TRÍ CỦA NÔNG NGHIỆP VIỆT NAM</a:t>
            </a:r>
          </a:p>
        </p:txBody>
      </p:sp>
      <p:sp>
        <p:nvSpPr>
          <p:cNvPr id="5" name="TextBox 4">
            <a:extLst>
              <a:ext uri="{FF2B5EF4-FFF2-40B4-BE49-F238E27FC236}">
                <a16:creationId xmlns:a16="http://schemas.microsoft.com/office/drawing/2014/main" id="{86541187-83DD-61D5-AFFD-9B702759F5BB}"/>
              </a:ext>
            </a:extLst>
          </p:cNvPr>
          <p:cNvSpPr txBox="1"/>
          <p:nvPr/>
        </p:nvSpPr>
        <p:spPr>
          <a:xfrm>
            <a:off x="1325216" y="1514944"/>
            <a:ext cx="9908841" cy="5062924"/>
          </a:xfrm>
          <a:prstGeom prst="rect">
            <a:avLst/>
          </a:prstGeom>
          <a:ln w="28575" cmpd="dbl">
            <a:solidFill>
              <a:srgbClr val="12893E"/>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0" marR="0" lvl="0" indent="0" algn="just" defTabSz="457200" rtl="0" eaLnBrk="1" fontAlgn="auto" latinLnBrk="0" hangingPunct="1">
              <a:lnSpc>
                <a:spcPct val="100000"/>
              </a:lnSpc>
              <a:spcBef>
                <a:spcPts val="600"/>
              </a:spcBef>
              <a:spcAft>
                <a:spcPts val="600"/>
              </a:spcAft>
              <a:buClrTx/>
              <a:buSzTx/>
              <a:buFont typeface="Wingdings 2" panose="05020102010507070707" pitchFamily="18" charset="2"/>
              <a:buNone/>
              <a:tabLst/>
              <a:defRPr/>
            </a:pPr>
            <a:r>
              <a:rPr kumimoji="0" lang="en-US" sz="2000" b="1" i="0" strike="noStrike" kern="1200" cap="none" spc="0" normalizeH="0" baseline="0" noProof="0" dirty="0">
                <a:ln>
                  <a:noFill/>
                </a:ln>
                <a:solidFill>
                  <a:srgbClr val="12893E"/>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err="1">
                <a:ln>
                  <a:noFill/>
                </a:ln>
                <a:solidFill>
                  <a:srgbClr val="12893E"/>
                </a:solidFill>
                <a:effectLst/>
                <a:uLnTx/>
                <a:uFillTx/>
                <a:latin typeface="Times New Roman" panose="02020603050405020304" pitchFamily="18" charset="0"/>
                <a:ea typeface="+mn-ea"/>
                <a:cs typeface="Times New Roman" panose="02020603050405020304" pitchFamily="18" charset="0"/>
              </a:rPr>
              <a:t>Về</a:t>
            </a:r>
            <a:r>
              <a:rPr kumimoji="0" lang="en-US" sz="2000" b="1" i="0" u="sng" strike="noStrike" kern="1200" cap="none" spc="0" normalizeH="0" baseline="0" noProof="0" dirty="0">
                <a:ln>
                  <a:noFill/>
                </a:ln>
                <a:solidFill>
                  <a:srgbClr val="12893E"/>
                </a:solidFill>
                <a:effectLst/>
                <a:uLnTx/>
                <a:uFillTx/>
                <a:latin typeface="Times New Roman" panose="02020603050405020304" pitchFamily="18" charset="0"/>
                <a:ea typeface="+mn-ea"/>
                <a:cs typeface="Times New Roman" panose="02020603050405020304" pitchFamily="18" charset="0"/>
              </a:rPr>
              <a:t> GDP NLTS:</a:t>
            </a:r>
            <a:r>
              <a:rPr kumimoji="0" lang="en-US" sz="2000" b="1" i="0" strike="noStrike" kern="1200" cap="none" spc="0" normalizeH="0" baseline="0" noProof="0" dirty="0">
                <a:ln>
                  <a:noFill/>
                </a:ln>
                <a:solidFill>
                  <a:srgbClr val="12893E"/>
                </a:solidFill>
                <a:effectLst/>
                <a:uLnTx/>
                <a:uFillTx/>
                <a:latin typeface="Times New Roman" panose="02020603050405020304" pitchFamily="18" charset="0"/>
                <a:ea typeface="+mn-ea"/>
                <a:cs typeface="Times New Roman" panose="02020603050405020304" pitchFamily="18" charset="0"/>
              </a:rPr>
              <a:t> </a:t>
            </a:r>
          </a:p>
          <a:p>
            <a:pPr lvl="0" algn="just">
              <a:spcBef>
                <a:spcPts val="600"/>
              </a:spcBef>
              <a:spcAft>
                <a:spcPts val="600"/>
              </a:spcAf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16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trên</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37,280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tỷ</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USD</a:t>
            </a:r>
          </a:p>
          <a:p>
            <a:pPr marL="0" marR="0" lvl="0" indent="0" algn="just" defTabSz="457200" rtl="0" eaLnBrk="1" fontAlgn="auto" latinLnBrk="0" hangingPunct="1">
              <a:lnSpc>
                <a:spcPct val="100000"/>
              </a:lnSpc>
              <a:spcBef>
                <a:spcPts val="600"/>
              </a:spcBef>
              <a:spcAft>
                <a:spcPts val="600"/>
              </a:spcAft>
              <a:buClrTx/>
              <a:buSzTx/>
              <a:buFont typeface="Wingdings 2" panose="05020102010507070707" pitchFamily="18" charset="2"/>
              <a:buNone/>
              <a:tabLst/>
              <a:defRPr/>
            </a:pPr>
            <a:r>
              <a:rPr kumimoji="0" lang="vi-VN"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Thế</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giới</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3.526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nghìn</a:t>
            </a:r>
            <a:r>
              <a:rPr kumimoji="0" lang="en-US" sz="2000" b="1" i="1" u="none" strike="noStrike" kern="1200" cap="none" spc="0" normalizeH="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TQ 1.020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Indonesia 142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Thái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lan</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44,3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vi-VN"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a:t>
            </a:r>
            <a:endPar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600"/>
              </a:spcAft>
              <a:buClrTx/>
              <a:buSzTx/>
              <a:buFont typeface="Wingdings 2" panose="05020102010507070707" pitchFamily="18" charset="2"/>
              <a:buNone/>
              <a:tabLst/>
              <a:defRPr/>
            </a:pP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600"/>
              </a:spcAft>
              <a:buClrTx/>
              <a:buSzTx/>
              <a:buFont typeface="Wingdings 2" panose="05020102010507070707" pitchFamily="18" charset="2"/>
              <a:buNone/>
              <a:tabLst/>
              <a:defRPr/>
            </a:pPr>
            <a:r>
              <a:rPr kumimoji="0" lang="en-US" sz="2000" b="1" i="0" u="none" strike="noStrike" kern="1200" cap="none" spc="0" normalizeH="0" baseline="0" noProof="0" dirty="0">
                <a:ln>
                  <a:noFill/>
                </a:ln>
                <a:solidFill>
                  <a:srgbClr val="12893E"/>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err="1">
                <a:ln>
                  <a:noFill/>
                </a:ln>
                <a:solidFill>
                  <a:srgbClr val="12893E"/>
                </a:solidFill>
                <a:effectLst/>
                <a:uLnTx/>
                <a:uFillTx/>
                <a:latin typeface="Times New Roman" panose="02020603050405020304" pitchFamily="18" charset="0"/>
                <a:ea typeface="+mn-ea"/>
                <a:cs typeface="Times New Roman" panose="02020603050405020304" pitchFamily="18" charset="0"/>
              </a:rPr>
              <a:t>Về</a:t>
            </a:r>
            <a:r>
              <a:rPr kumimoji="0" lang="en-US" sz="2000" b="1" i="0" u="sng" strike="noStrike" kern="1200" cap="none" spc="0" normalizeH="0" baseline="0" noProof="0" dirty="0">
                <a:ln>
                  <a:noFill/>
                </a:ln>
                <a:solidFill>
                  <a:srgbClr val="12893E"/>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err="1">
                <a:ln>
                  <a:noFill/>
                </a:ln>
                <a:solidFill>
                  <a:srgbClr val="12893E"/>
                </a:solidFill>
                <a:effectLst/>
                <a:uLnTx/>
                <a:uFillTx/>
                <a:latin typeface="Times New Roman" panose="02020603050405020304" pitchFamily="18" charset="0"/>
                <a:ea typeface="+mn-ea"/>
                <a:cs typeface="Times New Roman" panose="02020603050405020304" pitchFamily="18" charset="0"/>
              </a:rPr>
              <a:t>xuất</a:t>
            </a:r>
            <a:r>
              <a:rPr kumimoji="0" lang="en-US" sz="2000" b="1" i="0" u="sng" strike="noStrike" kern="1200" cap="none" spc="0" normalizeH="0" baseline="0" noProof="0" dirty="0">
                <a:ln>
                  <a:noFill/>
                </a:ln>
                <a:solidFill>
                  <a:srgbClr val="12893E"/>
                </a:solidFill>
                <a:effectLst/>
                <a:uLnTx/>
                <a:uFillTx/>
                <a:latin typeface="Times New Roman" panose="02020603050405020304" pitchFamily="18" charset="0"/>
                <a:ea typeface="+mn-ea"/>
                <a:cs typeface="Times New Roman" panose="02020603050405020304" pitchFamily="18" charset="0"/>
              </a:rPr>
              <a:t> </a:t>
            </a:r>
            <a:r>
              <a:rPr kumimoji="0" lang="en-US" sz="2000" b="1" i="0" u="sng" strike="noStrike" kern="1200" cap="none" spc="0" normalizeH="0" baseline="0" noProof="0" dirty="0" err="1">
                <a:ln>
                  <a:noFill/>
                </a:ln>
                <a:solidFill>
                  <a:srgbClr val="12893E"/>
                </a:solidFill>
                <a:effectLst/>
                <a:uLnTx/>
                <a:uFillTx/>
                <a:latin typeface="Times New Roman" panose="02020603050405020304" pitchFamily="18" charset="0"/>
                <a:ea typeface="+mn-ea"/>
                <a:cs typeface="Times New Roman" panose="02020603050405020304" pitchFamily="18" charset="0"/>
              </a:rPr>
              <a:t>khẩu</a:t>
            </a:r>
            <a:r>
              <a:rPr kumimoji="0" lang="en-US" sz="2000" b="1" i="0" u="sng" strike="noStrike" kern="1200" cap="none" spc="0" normalizeH="0" baseline="0" noProof="0" dirty="0">
                <a:ln>
                  <a:noFill/>
                </a:ln>
                <a:solidFill>
                  <a:srgbClr val="12893E"/>
                </a:solidFill>
                <a:effectLst/>
                <a:uLnTx/>
                <a:uFillTx/>
                <a:latin typeface="Times New Roman" panose="02020603050405020304" pitchFamily="18" charset="0"/>
                <a:ea typeface="+mn-ea"/>
                <a:cs typeface="Times New Roman" panose="02020603050405020304" pitchFamily="18" charset="0"/>
              </a:rPr>
              <a:t>: </a:t>
            </a:r>
          </a:p>
          <a:p>
            <a:pPr lvl="0" algn="just">
              <a:spcBef>
                <a:spcPts val="600"/>
              </a:spcBef>
              <a:spcAft>
                <a:spcPts val="600"/>
              </a:spcAft>
              <a:defRPr/>
            </a:pP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2020,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đứng</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17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thế</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giới</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20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Đông</a:t>
            </a:r>
            <a:r>
              <a:rPr kumimoji="0" lang="en-US" sz="20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Á</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41,36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tỷ</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000" b="0" i="0" u="none" strike="noStrike" kern="1200" cap="none" spc="0" normalizeH="0" baseline="0" noProof="0" dirty="0">
                <a:ln>
                  <a:noFill/>
                </a:ln>
                <a:effectLst/>
                <a:uLnTx/>
                <a:uFillTx/>
                <a:latin typeface="+mj-lt"/>
                <a:cs typeface="Times New Roman" panose="02020603050405020304" pitchFamily="18" charset="0"/>
              </a:rPr>
              <a:t>(</a:t>
            </a:r>
            <a:r>
              <a:rPr lang="vi-VN" sz="2000" dirty="0">
                <a:latin typeface="+mj-lt"/>
              </a:rPr>
              <a:t>năm 2021 đạt 48,7 tỷ USD. Năm 2022 đạt 5</a:t>
            </a:r>
            <a:r>
              <a:rPr lang="en-US" sz="2000" dirty="0">
                <a:latin typeface="+mj-lt"/>
              </a:rPr>
              <a:t>3</a:t>
            </a:r>
            <a:r>
              <a:rPr lang="vi-VN" sz="2000" dirty="0">
                <a:latin typeface="+mj-lt"/>
              </a:rPr>
              <a:t>,5</a:t>
            </a:r>
            <a:r>
              <a:rPr lang="en-US" sz="2000" dirty="0">
                <a:latin typeface="+mj-lt"/>
              </a:rPr>
              <a:t>3</a:t>
            </a:r>
            <a:r>
              <a:rPr lang="vi-VN" sz="2000" dirty="0">
                <a:latin typeface="+mj-lt"/>
              </a:rPr>
              <a:t> tỷ USD</a:t>
            </a:r>
            <a:r>
              <a:rPr lang="en-US" sz="2000" dirty="0">
                <a:latin typeface="+mj-lt"/>
              </a:rPr>
              <a:t>)</a:t>
            </a:r>
            <a:endParaRPr kumimoji="0" lang="en-US" sz="2000" b="0" i="0" u="none" strike="noStrike" kern="1200" cap="none" spc="0" normalizeH="0" baseline="0" noProof="0" dirty="0">
              <a:ln>
                <a:noFill/>
              </a:ln>
              <a:effectLst/>
              <a:uLnTx/>
              <a:uFillTx/>
              <a:latin typeface="+mj-lt"/>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600"/>
              </a:spcAft>
              <a:buClrTx/>
              <a:buSzTx/>
              <a:buFont typeface="Wingdings 2" panose="05020102010507070707" pitchFamily="18" charset="2"/>
              <a:buNone/>
              <a:tabLst/>
              <a:defRPr/>
            </a:pPr>
            <a:r>
              <a:rPr kumimoji="0" lang="vi-VN"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Thế</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giới</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2.072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Mỹ</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183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TQ 148,5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Thái</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lan</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53,27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 Indonesia 47,66 </a:t>
            </a:r>
            <a:r>
              <a:rPr kumimoji="0" lang="en-US" sz="2000" b="1" i="1" u="none" strike="noStrike" kern="1200" cap="none" spc="0" normalizeH="0" baseline="0" noProof="0" dirty="0" err="1">
                <a:ln>
                  <a:noFill/>
                </a:ln>
                <a:solidFill>
                  <a:srgbClr val="243878"/>
                </a:solidFill>
                <a:effectLst/>
                <a:uLnTx/>
                <a:uFillTx/>
                <a:latin typeface="Times New Roman" panose="02020603050405020304" pitchFamily="18" charset="0"/>
                <a:ea typeface="+mn-ea"/>
                <a:cs typeface="Times New Roman" panose="02020603050405020304" pitchFamily="18" charset="0"/>
              </a:rPr>
              <a:t>tỷ</a:t>
            </a:r>
            <a:r>
              <a:rPr kumimoji="0" lang="vi-VN"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rPr>
              <a:t>)</a:t>
            </a:r>
            <a:endParaRPr kumimoji="0" lang="en-US" sz="2000" b="1" i="1" u="none" strike="noStrike" kern="1200" cap="none" spc="0" normalizeH="0" baseline="0" noProof="0" dirty="0">
              <a:ln>
                <a:noFill/>
              </a:ln>
              <a:solidFill>
                <a:srgbClr val="243878"/>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10 nhóm mặt hàng có kim ngạch XK từ 1,0 tỷ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Mỹ</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trở lên</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trong đó có 5 mặt hàng (trái cây, hạt điều, cà phê; tôm; đồ gỗ) đạt kim ngạch XK trên 3 tỷ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đô</a:t>
            </a: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 </a:t>
            </a:r>
            <a:r>
              <a:rPr kumimoji="0" lang="en-US" sz="2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Mỹ</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457200" rtl="0" eaLnBrk="1" fontAlgn="auto" latinLnBrk="0" hangingPunct="1">
              <a:lnSpc>
                <a:spcPct val="100000"/>
              </a:lnSpc>
              <a:spcBef>
                <a:spcPts val="60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Tính đến </a:t>
            </a: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nay</a:t>
            </a:r>
            <a:r>
              <a:rPr kumimoji="0" lang="cs-CZ"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nông sản Việt Nam đã có mặt trên 196 quốc gia và vùng lãnh thổ</a:t>
            </a:r>
            <a:endParaRPr kumimoji="0" 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 typeface="Wingdings 2" panose="05020102010507070707" pitchFamily="18" charset="2"/>
              <a:buNone/>
              <a:tabLst/>
              <a:defRPr/>
            </a:pPr>
            <a:endParaRPr kumimoji="0" lang="en-US" sz="1800" b="1" i="1"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32235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1000"/>
                                        <p:tgtEl>
                                          <p:spTgt spid="5">
                                            <p:txEl>
                                              <p:pRg st="1" end="1"/>
                                            </p:txEl>
                                          </p:spTgt>
                                        </p:tgtEl>
                                      </p:cBhvr>
                                    </p:animEffect>
                                    <p:anim calcmode="lin" valueType="num">
                                      <p:cBhvr>
                                        <p:cTn id="1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animEffect transition="in" filter="fade">
                                      <p:cBhvr>
                                        <p:cTn id="18" dur="1000"/>
                                        <p:tgtEl>
                                          <p:spTgt spid="5">
                                            <p:txEl>
                                              <p:pRg st="2" end="2"/>
                                            </p:txEl>
                                          </p:spTgt>
                                        </p:tgtEl>
                                      </p:cBhvr>
                                    </p:animEffect>
                                    <p:anim calcmode="lin" valueType="num">
                                      <p:cBhvr>
                                        <p:cTn id="19"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fade">
                                      <p:cBhvr>
                                        <p:cTn id="31" dur="1000"/>
                                        <p:tgtEl>
                                          <p:spTgt spid="5">
                                            <p:txEl>
                                              <p:pRg st="5" end="5"/>
                                            </p:txEl>
                                          </p:spTgt>
                                        </p:tgtEl>
                                      </p:cBhvr>
                                    </p:animEffect>
                                    <p:anim calcmode="lin" valueType="num">
                                      <p:cBhvr>
                                        <p:cTn id="3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3" dur="1000" fill="hold"/>
                                        <p:tgtEl>
                                          <p:spTgt spid="5">
                                            <p:txEl>
                                              <p:pRg st="5" end="5"/>
                                            </p:txEl>
                                          </p:spTgt>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5">
                                            <p:txEl>
                                              <p:pRg st="6" end="6"/>
                                            </p:txEl>
                                          </p:spTgt>
                                        </p:tgtEl>
                                        <p:attrNameLst>
                                          <p:attrName>style.visibility</p:attrName>
                                        </p:attrNameLst>
                                      </p:cBhvr>
                                      <p:to>
                                        <p:strVal val="visible"/>
                                      </p:to>
                                    </p:set>
                                    <p:animEffect transition="in" filter="fade">
                                      <p:cBhvr>
                                        <p:cTn id="36" dur="1000"/>
                                        <p:tgtEl>
                                          <p:spTgt spid="5">
                                            <p:txEl>
                                              <p:pRg st="6" end="6"/>
                                            </p:txEl>
                                          </p:spTgt>
                                        </p:tgtEl>
                                      </p:cBhvr>
                                    </p:animEffect>
                                    <p:anim calcmode="lin" valueType="num">
                                      <p:cBhvr>
                                        <p:cTn id="37"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8" dur="1000" fill="hold"/>
                                        <p:tgtEl>
                                          <p:spTgt spid="5">
                                            <p:txEl>
                                              <p:pRg st="6" end="6"/>
                                            </p:txEl>
                                          </p:spTgt>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5">
                                            <p:txEl>
                                              <p:pRg st="7" end="7"/>
                                            </p:txEl>
                                          </p:spTgt>
                                        </p:tgtEl>
                                        <p:attrNameLst>
                                          <p:attrName>style.visibility</p:attrName>
                                        </p:attrNameLst>
                                      </p:cBhvr>
                                      <p:to>
                                        <p:strVal val="visible"/>
                                      </p:to>
                                    </p:set>
                                    <p:animEffect transition="in" filter="fade">
                                      <p:cBhvr>
                                        <p:cTn id="41" dur="1000"/>
                                        <p:tgtEl>
                                          <p:spTgt spid="5">
                                            <p:txEl>
                                              <p:pRg st="7" end="7"/>
                                            </p:txEl>
                                          </p:spTgt>
                                        </p:tgtEl>
                                      </p:cBhvr>
                                    </p:animEffect>
                                    <p:anim calcmode="lin" valueType="num">
                                      <p:cBhvr>
                                        <p:cTn id="42"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8" end="8"/>
                                            </p:txEl>
                                          </p:spTgt>
                                        </p:tgtEl>
                                        <p:attrNameLst>
                                          <p:attrName>style.visibility</p:attrName>
                                        </p:attrNameLst>
                                      </p:cBhvr>
                                      <p:to>
                                        <p:strVal val="visible"/>
                                      </p:to>
                                    </p:set>
                                    <p:animEffect transition="in" filter="fade">
                                      <p:cBhvr>
                                        <p:cTn id="46" dur="1000"/>
                                        <p:tgtEl>
                                          <p:spTgt spid="5">
                                            <p:txEl>
                                              <p:pRg st="8" end="8"/>
                                            </p:txEl>
                                          </p:spTgt>
                                        </p:tgtEl>
                                      </p:cBhvr>
                                    </p:animEffect>
                                    <p:anim calcmode="lin" valueType="num">
                                      <p:cBhvr>
                                        <p:cTn id="4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6478-0438-4D0D-A7E9-EF6F93B41DA5}"/>
              </a:ext>
            </a:extLst>
          </p:cNvPr>
          <p:cNvSpPr>
            <a:spLocks noGrp="1"/>
          </p:cNvSpPr>
          <p:nvPr>
            <p:ph type="ctrTitle"/>
          </p:nvPr>
        </p:nvSpPr>
        <p:spPr>
          <a:xfrm>
            <a:off x="3216303" y="2093843"/>
            <a:ext cx="7432494" cy="1044696"/>
          </a:xfrm>
        </p:spPr>
        <p:txBody>
          <a:bodyPr/>
          <a:lstStyle/>
          <a:p>
            <a:r>
              <a:rPr lang="en-US" b="1" dirty="0"/>
              <a:t>NÔNG </a:t>
            </a:r>
            <a:r>
              <a:rPr lang="vi-VN" b="1" dirty="0">
                <a:latin typeface="Calibri" panose="020F0502020204030204" pitchFamily="34" charset="0"/>
                <a:cs typeface="Calibri" panose="020F0502020204030204" pitchFamily="34" charset="0"/>
              </a:rPr>
              <a:t>THÔN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27193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A6332D27-7147-3600-F2E5-CF49CBFD401B}"/>
              </a:ext>
            </a:extLst>
          </p:cNvPr>
          <p:cNvGraphicFramePr/>
          <p:nvPr>
            <p:extLst>
              <p:ext uri="{D42A27DB-BD31-4B8C-83A1-F6EECF244321}">
                <p14:modId xmlns:p14="http://schemas.microsoft.com/office/powerpoint/2010/main" val="3345989500"/>
              </p:ext>
            </p:extLst>
          </p:nvPr>
        </p:nvGraphicFramePr>
        <p:xfrm>
          <a:off x="0" y="1378226"/>
          <a:ext cx="12191999" cy="5221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Rectangle: Rounded Corners 2">
            <a:extLst>
              <a:ext uri="{FF2B5EF4-FFF2-40B4-BE49-F238E27FC236}">
                <a16:creationId xmlns:a16="http://schemas.microsoft.com/office/drawing/2014/main" id="{6A8E030C-7B4D-42D7-F9E8-39D89753138B}"/>
              </a:ext>
            </a:extLst>
          </p:cNvPr>
          <p:cNvSpPr/>
          <p:nvPr/>
        </p:nvSpPr>
        <p:spPr>
          <a:xfrm>
            <a:off x="145774" y="397565"/>
            <a:ext cx="5605671" cy="980661"/>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FF0000"/>
                </a:solidFill>
                <a:latin typeface="Times New Roman" panose="02020603050405020304" pitchFamily="18" charset="0"/>
                <a:cs typeface="Times New Roman" panose="02020603050405020304" pitchFamily="18" charset="0"/>
              </a:rPr>
              <a:t>XÂY DỰNG NÔNG THÔN MỚI</a:t>
            </a:r>
          </a:p>
        </p:txBody>
      </p:sp>
    </p:spTree>
    <p:extLst>
      <p:ext uri="{BB962C8B-B14F-4D97-AF65-F5344CB8AC3E}">
        <p14:creationId xmlns:p14="http://schemas.microsoft.com/office/powerpoint/2010/main" val="38905152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B9D72339-F10C-496C-96C2-090A56025013}"/>
              </a:ext>
            </a:extLst>
          </p:cNvPr>
          <p:cNvSpPr>
            <a:spLocks noGrp="1"/>
          </p:cNvSpPr>
          <p:nvPr>
            <p:ph type="dt" sz="half" idx="10"/>
          </p:nvPr>
        </p:nvSpPr>
        <p:spPr/>
        <p:txBody>
          <a:bodyPr/>
          <a:lstStyle/>
          <a:p>
            <a:r>
              <a:rPr lang="en-US"/>
              <a:t>Date</a:t>
            </a:r>
            <a:endParaRPr lang="en-US" dirty="0"/>
          </a:p>
        </p:txBody>
      </p:sp>
      <p:sp>
        <p:nvSpPr>
          <p:cNvPr id="5" name="Footer Placeholder 4">
            <a:extLst>
              <a:ext uri="{FF2B5EF4-FFF2-40B4-BE49-F238E27FC236}">
                <a16:creationId xmlns:a16="http://schemas.microsoft.com/office/drawing/2014/main" id="{CB22DF12-D205-FBD8-B1D4-E4AFC23A3714}"/>
              </a:ext>
            </a:extLst>
          </p:cNvPr>
          <p:cNvSpPr>
            <a:spLocks noGrp="1"/>
          </p:cNvSpPr>
          <p:nvPr>
            <p:ph type="ftr" sz="quarter" idx="11"/>
          </p:nvPr>
        </p:nvSpPr>
        <p:spPr/>
        <p:txBody>
          <a:bodyPr/>
          <a:lstStyle/>
          <a:p>
            <a:r>
              <a:rPr lang="en-US"/>
              <a:t>Your Footer Here</a:t>
            </a:r>
          </a:p>
        </p:txBody>
      </p:sp>
      <p:sp>
        <p:nvSpPr>
          <p:cNvPr id="6" name="Slide Number Placeholder 5">
            <a:extLst>
              <a:ext uri="{FF2B5EF4-FFF2-40B4-BE49-F238E27FC236}">
                <a16:creationId xmlns:a16="http://schemas.microsoft.com/office/drawing/2014/main" id="{B124718A-E3D0-BAC0-AA9A-0F7728732577}"/>
              </a:ext>
            </a:extLst>
          </p:cNvPr>
          <p:cNvSpPr>
            <a:spLocks noGrp="1"/>
          </p:cNvSpPr>
          <p:nvPr>
            <p:ph type="sldNum" sz="quarter" idx="12"/>
          </p:nvPr>
        </p:nvSpPr>
        <p:spPr/>
        <p:txBody>
          <a:bodyPr/>
          <a:lstStyle/>
          <a:p>
            <a:fld id="{672B7600-67E3-4D97-B453-880E2742B982}" type="slidenum">
              <a:rPr lang="en-US" smtClean="0"/>
              <a:pPr/>
              <a:t>15</a:t>
            </a:fld>
            <a:endParaRPr lang="en-US"/>
          </a:p>
        </p:txBody>
      </p:sp>
      <p:graphicFrame>
        <p:nvGraphicFramePr>
          <p:cNvPr id="10" name="Content Placeholder 9">
            <a:extLst>
              <a:ext uri="{FF2B5EF4-FFF2-40B4-BE49-F238E27FC236}">
                <a16:creationId xmlns:a16="http://schemas.microsoft.com/office/drawing/2014/main" id="{35CA4E24-3B37-A2CD-53A4-5B66A946A062}"/>
              </a:ext>
            </a:extLst>
          </p:cNvPr>
          <p:cNvGraphicFramePr>
            <a:graphicFrameLocks noGrp="1"/>
          </p:cNvGraphicFramePr>
          <p:nvPr>
            <p:ph idx="1"/>
            <p:extLst>
              <p:ext uri="{D42A27DB-BD31-4B8C-83A1-F6EECF244321}">
                <p14:modId xmlns:p14="http://schemas.microsoft.com/office/powerpoint/2010/main" val="4025948086"/>
              </p:ext>
            </p:extLst>
          </p:nvPr>
        </p:nvGraphicFramePr>
        <p:xfrm>
          <a:off x="838199" y="1008529"/>
          <a:ext cx="11035553" cy="52767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631857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6478-0438-4D0D-A7E9-EF6F93B41DA5}"/>
              </a:ext>
            </a:extLst>
          </p:cNvPr>
          <p:cNvSpPr>
            <a:spLocks noGrp="1"/>
          </p:cNvSpPr>
          <p:nvPr>
            <p:ph type="ctrTitle"/>
          </p:nvPr>
        </p:nvSpPr>
        <p:spPr>
          <a:xfrm>
            <a:off x="3216303" y="2093843"/>
            <a:ext cx="7432494" cy="1044696"/>
          </a:xfrm>
        </p:spPr>
        <p:txBody>
          <a:bodyPr/>
          <a:lstStyle/>
          <a:p>
            <a:r>
              <a:rPr lang="en-US" b="1" dirty="0"/>
              <a:t>NÔNG </a:t>
            </a:r>
            <a:r>
              <a:rPr lang="vi-VN" b="1" dirty="0">
                <a:latin typeface="Calibri" panose="020F0502020204030204" pitchFamily="34" charset="0"/>
                <a:cs typeface="Calibri" panose="020F0502020204030204" pitchFamily="34" charset="0"/>
              </a:rPr>
              <a:t>DÂN</a:t>
            </a:r>
            <a:endParaRPr 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4885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109D9-B169-F147-5686-9670FE17902F}"/>
              </a:ext>
            </a:extLst>
          </p:cNvPr>
          <p:cNvSpPr txBox="1">
            <a:spLocks/>
          </p:cNvSpPr>
          <p:nvPr/>
        </p:nvSpPr>
        <p:spPr>
          <a:xfrm>
            <a:off x="149378" y="302275"/>
            <a:ext cx="11385755" cy="1072737"/>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latin typeface="Times New Roman" panose="02020603050405020304" pitchFamily="18" charset="0"/>
                <a:cs typeface="Times New Roman" panose="02020603050405020304" pitchFamily="18" charset="0"/>
              </a:rPr>
              <a:t>Lao </a:t>
            </a:r>
            <a:r>
              <a:rPr lang="en-US" sz="3200" b="1" dirty="0" err="1">
                <a:latin typeface="Times New Roman" panose="02020603050405020304" pitchFamily="18" charset="0"/>
                <a:cs typeface="Times New Roman" panose="02020603050405020304" pitchFamily="18" charset="0"/>
              </a:rPr>
              <a:t>động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nông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thôn</a:t>
            </a:r>
            <a:endParaRPr lang="en-US" sz="3200" b="1" dirty="0">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C893467-8679-444C-6431-BC02669491FE}"/>
              </a:ext>
            </a:extLst>
          </p:cNvPr>
          <p:cNvSpPr txBox="1">
            <a:spLocks/>
          </p:cNvSpPr>
          <p:nvPr/>
        </p:nvSpPr>
        <p:spPr>
          <a:xfrm>
            <a:off x="149378" y="5008818"/>
            <a:ext cx="11821446" cy="863542"/>
          </a:xfrm>
          <a:prstGeom prst="rect">
            <a:avLst/>
          </a:prstGeom>
          <a:solidFill>
            <a:schemeClr val="bg1"/>
          </a:solidFill>
          <a:ln>
            <a:solidFill>
              <a:schemeClr val="accent1">
                <a:lumMod val="50000"/>
              </a:schemeClr>
            </a:solidFill>
          </a:ln>
        </p:spPr>
        <p:txBody>
          <a:bodyP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20000"/>
              </a:lnSpc>
              <a:spcBef>
                <a:spcPts val="0"/>
              </a:spcBef>
            </a:pPr>
            <a:r>
              <a:rPr lang="en-US" sz="2000" dirty="0">
                <a:latin typeface="Times New Roman" panose="02020603050405020304" pitchFamily="18" charset="0"/>
                <a:cs typeface="Times New Roman" panose="02020603050405020304" pitchFamily="18" charset="0"/>
              </a:rPr>
              <a:t>% LĐNN:    49,5%  (2010)      33,1% (2020)</a:t>
            </a:r>
            <a:r>
              <a:rPr lang="vi-VN" sz="2000" dirty="0">
                <a:latin typeface="Times New Roman" panose="02020603050405020304" pitchFamily="18" charset="0"/>
                <a:cs typeface="Times New Roman" panose="02020603050405020304" pitchFamily="18" charset="0"/>
              </a:rPr>
              <a:t>, </a:t>
            </a:r>
            <a:r>
              <a:rPr lang="vi-VN" sz="2000" dirty="0">
                <a:solidFill>
                  <a:srgbClr val="FF0000"/>
                </a:solidFill>
                <a:latin typeface="Times New Roman" panose="02020603050405020304" pitchFamily="18" charset="0"/>
                <a:cs typeface="Times New Roman" panose="02020603050405020304" pitchFamily="18" charset="0"/>
              </a:rPr>
              <a:t>năm 2022 chỉ còn 27,5%</a:t>
            </a:r>
            <a:r>
              <a:rPr lang="en-US" sz="2000" dirty="0">
                <a:latin typeface="Times New Roman" panose="02020603050405020304" pitchFamily="18" charset="0"/>
                <a:cs typeface="Times New Roman" panose="02020603050405020304" pitchFamily="18" charset="0"/>
              </a:rPr>
              <a:t>; </a:t>
            </a:r>
          </a:p>
          <a:p>
            <a:pPr algn="just">
              <a:lnSpc>
                <a:spcPct val="120000"/>
              </a:lnSpc>
              <a:spcBef>
                <a:spcPts val="0"/>
              </a:spcBef>
            </a:pPr>
            <a:r>
              <a:rPr lang="en-US" sz="2000" dirty="0">
                <a:latin typeface="Times New Roman" panose="02020603050405020304" pitchFamily="18" charset="0"/>
                <a:cs typeface="Times New Roman" panose="02020603050405020304" pitchFamily="18" charset="0"/>
              </a:rPr>
              <a:t>Lao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NN/</a:t>
            </a:r>
            <a:r>
              <a:rPr lang="en-US" sz="2000" dirty="0" err="1">
                <a:latin typeface="Times New Roman" panose="02020603050405020304" pitchFamily="18" charset="0"/>
                <a:cs typeface="Times New Roman" panose="02020603050405020304" pitchFamily="18" charset="0"/>
              </a:rPr>
              <a:t>tổng</a:t>
            </a:r>
            <a:r>
              <a:rPr lang="en-US" sz="2000" dirty="0">
                <a:latin typeface="Times New Roman" panose="02020603050405020304" pitchFamily="18" charset="0"/>
                <a:cs typeface="Times New Roman" panose="02020603050405020304" pitchFamily="18" charset="0"/>
              </a:rPr>
              <a:t> LĐNT    62,1%     42,6%.</a:t>
            </a:r>
          </a:p>
        </p:txBody>
      </p:sp>
      <p:graphicFrame>
        <p:nvGraphicFramePr>
          <p:cNvPr id="4" name="Chart 3">
            <a:extLst>
              <a:ext uri="{FF2B5EF4-FFF2-40B4-BE49-F238E27FC236}">
                <a16:creationId xmlns:a16="http://schemas.microsoft.com/office/drawing/2014/main" id="{66309070-0883-4A07-630E-21B09649C77E}"/>
              </a:ext>
            </a:extLst>
          </p:cNvPr>
          <p:cNvGraphicFramePr>
            <a:graphicFrameLocks/>
          </p:cNvGraphicFramePr>
          <p:nvPr>
            <p:extLst>
              <p:ext uri="{D42A27DB-BD31-4B8C-83A1-F6EECF244321}">
                <p14:modId xmlns:p14="http://schemas.microsoft.com/office/powerpoint/2010/main" val="2223977116"/>
              </p:ext>
            </p:extLst>
          </p:nvPr>
        </p:nvGraphicFramePr>
        <p:xfrm>
          <a:off x="432690" y="1872168"/>
          <a:ext cx="5210432" cy="27432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56458500-AF3A-350D-3F01-8DDF0340B73C}"/>
              </a:ext>
            </a:extLst>
          </p:cNvPr>
          <p:cNvSpPr txBox="1"/>
          <p:nvPr/>
        </p:nvSpPr>
        <p:spPr>
          <a:xfrm>
            <a:off x="568821" y="1428257"/>
            <a:ext cx="4808047"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NLTS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XH</a:t>
            </a:r>
          </a:p>
        </p:txBody>
      </p:sp>
      <p:sp>
        <p:nvSpPr>
          <p:cNvPr id="6" name="TextBox 5">
            <a:extLst>
              <a:ext uri="{FF2B5EF4-FFF2-40B4-BE49-F238E27FC236}">
                <a16:creationId xmlns:a16="http://schemas.microsoft.com/office/drawing/2014/main" id="{77E16F68-A2E6-2025-3F4F-3E642EEF1C5E}"/>
              </a:ext>
            </a:extLst>
          </p:cNvPr>
          <p:cNvSpPr txBox="1"/>
          <p:nvPr/>
        </p:nvSpPr>
        <p:spPr>
          <a:xfrm>
            <a:off x="6453076" y="1414261"/>
            <a:ext cx="5455661"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Cơ</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cấu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NLTS </a:t>
            </a:r>
            <a:r>
              <a:rPr lang="en-US" b="1" dirty="0" err="1">
                <a:latin typeface="Times New Roman" panose="02020603050405020304" pitchFamily="18" charset="0"/>
                <a:cs typeface="Times New Roman" panose="02020603050405020304" pitchFamily="18" charset="0"/>
              </a:rPr>
              <a:t>trong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tổng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lao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động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nông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thôn</a:t>
            </a:r>
            <a:endParaRPr lang="en-US" b="1" dirty="0">
              <a:latin typeface="Times New Roman" panose="02020603050405020304" pitchFamily="18" charset="0"/>
              <a:cs typeface="Times New Roman" panose="02020603050405020304" pitchFamily="18" charset="0"/>
            </a:endParaRPr>
          </a:p>
        </p:txBody>
      </p:sp>
      <p:graphicFrame>
        <p:nvGraphicFramePr>
          <p:cNvPr id="7" name="Chart 6">
            <a:extLst>
              <a:ext uri="{FF2B5EF4-FFF2-40B4-BE49-F238E27FC236}">
                <a16:creationId xmlns:a16="http://schemas.microsoft.com/office/drawing/2014/main" id="{ACA2A2FE-9BF2-FDCA-5250-4AA3C2F34246}"/>
              </a:ext>
            </a:extLst>
          </p:cNvPr>
          <p:cNvGraphicFramePr>
            <a:graphicFrameLocks/>
          </p:cNvGraphicFramePr>
          <p:nvPr>
            <p:extLst>
              <p:ext uri="{D42A27DB-BD31-4B8C-83A1-F6EECF244321}">
                <p14:modId xmlns:p14="http://schemas.microsoft.com/office/powerpoint/2010/main" val="1869015865"/>
              </p:ext>
            </p:extLst>
          </p:nvPr>
        </p:nvGraphicFramePr>
        <p:xfrm>
          <a:off x="6894907" y="1797589"/>
          <a:ext cx="4572000" cy="2940048"/>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589DC280-DF2F-DAB6-0B64-8EA7197013F9}"/>
              </a:ext>
            </a:extLst>
          </p:cNvPr>
          <p:cNvSpPr txBox="1"/>
          <p:nvPr/>
        </p:nvSpPr>
        <p:spPr>
          <a:xfrm>
            <a:off x="432690" y="6265810"/>
            <a:ext cx="3470694" cy="338554"/>
          </a:xfrm>
          <a:prstGeom prst="rect">
            <a:avLst/>
          </a:prstGeom>
          <a:noFill/>
        </p:spPr>
        <p:txBody>
          <a:bodyPr wrap="none" rtlCol="0">
            <a:spAutoFit/>
          </a:bodyPr>
          <a:lstStyle/>
          <a:p>
            <a:r>
              <a:rPr lang="en-US" sz="1600" i="1" dirty="0" err="1">
                <a:latin typeface="Times New Roman" panose="02020603050405020304" pitchFamily="18" charset="0"/>
                <a:cs typeface="Times New Roman" panose="02020603050405020304" pitchFamily="18" charset="0"/>
              </a:rPr>
              <a:t>Nguồn</a:t>
            </a:r>
            <a:r>
              <a:rPr lang="en-US" sz="1600" i="1" dirty="0">
                <a:latin typeface="Times New Roman" panose="02020603050405020304" pitchFamily="18" charset="0"/>
                <a:cs typeface="Times New Roman" panose="02020603050405020304" pitchFamily="18" charset="0"/>
              </a:rPr>
              <a:t>: NGTK </a:t>
            </a:r>
            <a:r>
              <a:rPr lang="en-US" sz="1600" i="1" dirty="0" err="1">
                <a:latin typeface="Times New Roman" panose="02020603050405020304" pitchFamily="18" charset="0"/>
                <a:cs typeface="Times New Roman" panose="02020603050405020304" pitchFamily="18" charset="0"/>
              </a:rPr>
              <a:t>và</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AgroCensus</a:t>
            </a:r>
            <a:r>
              <a:rPr lang="en-US" sz="1600" i="1" dirty="0">
                <a:latin typeface="Times New Roman" panose="02020603050405020304" pitchFamily="18" charset="0"/>
                <a:cs typeface="Times New Roman" panose="02020603050405020304" pitchFamily="18" charset="0"/>
              </a:rPr>
              <a:t> </a:t>
            </a:r>
            <a:r>
              <a:rPr lang="en-US" sz="1600" i="1" dirty="0" err="1">
                <a:latin typeface="Times New Roman" panose="02020603050405020304" pitchFamily="18" charset="0"/>
                <a:cs typeface="Times New Roman" panose="02020603050405020304" pitchFamily="18" charset="0"/>
              </a:rPr>
              <a:t>của</a:t>
            </a:r>
            <a:r>
              <a:rPr lang="en-US" sz="1600" i="1" dirty="0">
                <a:latin typeface="Times New Roman" panose="02020603050405020304" pitchFamily="18" charset="0"/>
                <a:cs typeface="Times New Roman" panose="02020603050405020304" pitchFamily="18" charset="0"/>
              </a:rPr>
              <a:t> GSO</a:t>
            </a:r>
          </a:p>
        </p:txBody>
      </p:sp>
      <p:sp>
        <p:nvSpPr>
          <p:cNvPr id="9" name="Arrow: Down 8">
            <a:extLst>
              <a:ext uri="{FF2B5EF4-FFF2-40B4-BE49-F238E27FC236}">
                <a16:creationId xmlns:a16="http://schemas.microsoft.com/office/drawing/2014/main" id="{078E4617-EF0B-64EE-0752-25E0FE01272F}"/>
              </a:ext>
            </a:extLst>
          </p:cNvPr>
          <p:cNvSpPr/>
          <p:nvPr/>
        </p:nvSpPr>
        <p:spPr>
          <a:xfrm>
            <a:off x="1603085" y="5132630"/>
            <a:ext cx="108155" cy="2280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1A56DC05-248E-D735-30BA-B02D0417E995}"/>
              </a:ext>
            </a:extLst>
          </p:cNvPr>
          <p:cNvSpPr/>
          <p:nvPr/>
        </p:nvSpPr>
        <p:spPr>
          <a:xfrm>
            <a:off x="3200397" y="5502495"/>
            <a:ext cx="108155" cy="22808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79D41A59-8450-DA38-13E0-72B54BBA5863}"/>
              </a:ext>
            </a:extLst>
          </p:cNvPr>
          <p:cNvSpPr/>
          <p:nvPr/>
        </p:nvSpPr>
        <p:spPr>
          <a:xfrm>
            <a:off x="4070638" y="5548341"/>
            <a:ext cx="209642" cy="136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Right 17">
            <a:extLst>
              <a:ext uri="{FF2B5EF4-FFF2-40B4-BE49-F238E27FC236}">
                <a16:creationId xmlns:a16="http://schemas.microsoft.com/office/drawing/2014/main" id="{06707918-A0DF-1418-3E83-59B53D16C397}"/>
              </a:ext>
            </a:extLst>
          </p:cNvPr>
          <p:cNvSpPr/>
          <p:nvPr/>
        </p:nvSpPr>
        <p:spPr>
          <a:xfrm>
            <a:off x="3364215" y="5182232"/>
            <a:ext cx="209642" cy="136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a:extLst>
              <a:ext uri="{FF2B5EF4-FFF2-40B4-BE49-F238E27FC236}">
                <a16:creationId xmlns:a16="http://schemas.microsoft.com/office/drawing/2014/main" id="{304533B0-D977-F165-F2CE-E742EC4E869E}"/>
              </a:ext>
            </a:extLst>
          </p:cNvPr>
          <p:cNvCxnSpPr>
            <a:cxnSpLocks/>
          </p:cNvCxnSpPr>
          <p:nvPr/>
        </p:nvCxnSpPr>
        <p:spPr>
          <a:xfrm>
            <a:off x="-28213" y="907307"/>
            <a:ext cx="9398524"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93512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56193EFC-1056-F407-1039-3343C4E0650F}"/>
              </a:ext>
            </a:extLst>
          </p:cNvPr>
          <p:cNvGraphicFramePr/>
          <p:nvPr>
            <p:extLst>
              <p:ext uri="{D42A27DB-BD31-4B8C-83A1-F6EECF244321}">
                <p14:modId xmlns:p14="http://schemas.microsoft.com/office/powerpoint/2010/main" val="3077264284"/>
              </p:ext>
            </p:extLst>
          </p:nvPr>
        </p:nvGraphicFramePr>
        <p:xfrm>
          <a:off x="481124" y="1520200"/>
          <a:ext cx="11371786" cy="513623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790CEBBC-34B3-865C-E51B-6CFC9657BC66}"/>
              </a:ext>
            </a:extLst>
          </p:cNvPr>
          <p:cNvSpPr>
            <a:spLocks noGrp="1"/>
          </p:cNvSpPr>
          <p:nvPr>
            <p:ph type="title"/>
          </p:nvPr>
        </p:nvSpPr>
        <p:spPr>
          <a:xfrm>
            <a:off x="1286663" y="444601"/>
            <a:ext cx="4296641" cy="832559"/>
          </a:xfrm>
        </p:spPr>
        <p:txBody>
          <a:bodyPr>
            <a:normAutofit/>
          </a:bodyPr>
          <a:lstStyle/>
          <a:p>
            <a:r>
              <a:rPr lang="vi-VN" sz="3000" b="1" dirty="0">
                <a:solidFill>
                  <a:schemeClr val="accent1">
                    <a:lumMod val="75000"/>
                  </a:schemeClr>
                </a:solidFill>
              </a:rPr>
              <a:t>TỒN TẠI, HẠN CHẾ</a:t>
            </a:r>
            <a:endParaRPr lang="en-US" sz="3000" b="1" dirty="0">
              <a:solidFill>
                <a:schemeClr val="accent1">
                  <a:lumMod val="75000"/>
                </a:schemeClr>
              </a:solidFill>
            </a:endParaRPr>
          </a:p>
        </p:txBody>
      </p:sp>
      <p:sp>
        <p:nvSpPr>
          <p:cNvPr id="6" name="Diagonal Stripe 5">
            <a:extLst>
              <a:ext uri="{FF2B5EF4-FFF2-40B4-BE49-F238E27FC236}">
                <a16:creationId xmlns:a16="http://schemas.microsoft.com/office/drawing/2014/main" id="{B454961C-6DE9-3557-B202-52B86C85D35B}"/>
              </a:ext>
            </a:extLst>
          </p:cNvPr>
          <p:cNvSpPr/>
          <p:nvPr/>
        </p:nvSpPr>
        <p:spPr>
          <a:xfrm>
            <a:off x="481123" y="160921"/>
            <a:ext cx="1245319" cy="1075599"/>
          </a:xfrm>
          <a:prstGeom prst="diagStripe">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97953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a:extLst>
              <a:ext uri="{FF2B5EF4-FFF2-40B4-BE49-F238E27FC236}">
                <a16:creationId xmlns:a16="http://schemas.microsoft.com/office/drawing/2014/main" id="{8DCA41C6-DBE5-4490-A6CF-2ACDE7D13CF1}"/>
              </a:ext>
            </a:extLst>
          </p:cNvPr>
          <p:cNvSpPr/>
          <p:nvPr/>
        </p:nvSpPr>
        <p:spPr>
          <a:xfrm>
            <a:off x="2718850" y="1908656"/>
            <a:ext cx="1507557" cy="3005809"/>
          </a:xfrm>
          <a:custGeom>
            <a:avLst/>
            <a:gdLst/>
            <a:ahLst/>
            <a:cxnLst>
              <a:cxn ang="0">
                <a:pos x="wd2" y="hd2"/>
              </a:cxn>
              <a:cxn ang="5400000">
                <a:pos x="wd2" y="hd2"/>
              </a:cxn>
              <a:cxn ang="10800000">
                <a:pos x="wd2" y="hd2"/>
              </a:cxn>
              <a:cxn ang="16200000">
                <a:pos x="wd2" y="hd2"/>
              </a:cxn>
            </a:cxnLst>
            <a:rect l="0" t="0" r="r" b="b"/>
            <a:pathLst>
              <a:path w="21600" h="21600" extrusionOk="0">
                <a:moveTo>
                  <a:pt x="508" y="21600"/>
                </a:moveTo>
                <a:lnTo>
                  <a:pt x="945" y="21600"/>
                </a:lnTo>
                <a:cubicBezTo>
                  <a:pt x="945" y="21468"/>
                  <a:pt x="1244" y="21360"/>
                  <a:pt x="1611" y="21360"/>
                </a:cubicBezTo>
                <a:cubicBezTo>
                  <a:pt x="1979" y="21360"/>
                  <a:pt x="2278" y="21468"/>
                  <a:pt x="2278" y="21600"/>
                </a:cubicBezTo>
                <a:lnTo>
                  <a:pt x="2714" y="21600"/>
                </a:lnTo>
                <a:cubicBezTo>
                  <a:pt x="2714" y="21468"/>
                  <a:pt x="3013" y="21360"/>
                  <a:pt x="3381" y="21360"/>
                </a:cubicBezTo>
                <a:cubicBezTo>
                  <a:pt x="3748" y="21360"/>
                  <a:pt x="4047" y="21468"/>
                  <a:pt x="4047" y="21600"/>
                </a:cubicBezTo>
                <a:lnTo>
                  <a:pt x="4484" y="21600"/>
                </a:lnTo>
                <a:cubicBezTo>
                  <a:pt x="4484" y="21468"/>
                  <a:pt x="4783" y="21360"/>
                  <a:pt x="5150" y="21360"/>
                </a:cubicBezTo>
                <a:cubicBezTo>
                  <a:pt x="5518" y="21360"/>
                  <a:pt x="5817" y="21468"/>
                  <a:pt x="5817" y="21600"/>
                </a:cubicBezTo>
                <a:lnTo>
                  <a:pt x="6253" y="21600"/>
                </a:lnTo>
                <a:cubicBezTo>
                  <a:pt x="6253" y="21468"/>
                  <a:pt x="6552" y="21360"/>
                  <a:pt x="6920" y="21360"/>
                </a:cubicBezTo>
                <a:cubicBezTo>
                  <a:pt x="7288" y="21360"/>
                  <a:pt x="7587" y="21468"/>
                  <a:pt x="7587" y="21600"/>
                </a:cubicBezTo>
                <a:lnTo>
                  <a:pt x="8023" y="21600"/>
                </a:lnTo>
                <a:cubicBezTo>
                  <a:pt x="8023" y="21468"/>
                  <a:pt x="8322" y="21360"/>
                  <a:pt x="8690" y="21360"/>
                </a:cubicBezTo>
                <a:cubicBezTo>
                  <a:pt x="9057" y="21360"/>
                  <a:pt x="9356" y="21468"/>
                  <a:pt x="9356" y="21600"/>
                </a:cubicBezTo>
                <a:lnTo>
                  <a:pt x="9793" y="21600"/>
                </a:lnTo>
                <a:cubicBezTo>
                  <a:pt x="9793" y="21468"/>
                  <a:pt x="10092" y="21360"/>
                  <a:pt x="10459" y="21360"/>
                </a:cubicBezTo>
                <a:cubicBezTo>
                  <a:pt x="10827" y="21360"/>
                  <a:pt x="11126" y="21468"/>
                  <a:pt x="11126" y="21600"/>
                </a:cubicBezTo>
                <a:lnTo>
                  <a:pt x="11562" y="21600"/>
                </a:lnTo>
                <a:cubicBezTo>
                  <a:pt x="11562" y="21468"/>
                  <a:pt x="11861" y="21360"/>
                  <a:pt x="12229" y="21360"/>
                </a:cubicBezTo>
                <a:cubicBezTo>
                  <a:pt x="12597" y="21360"/>
                  <a:pt x="12895" y="21468"/>
                  <a:pt x="12895" y="21600"/>
                </a:cubicBezTo>
                <a:lnTo>
                  <a:pt x="13332" y="21600"/>
                </a:lnTo>
                <a:cubicBezTo>
                  <a:pt x="13332" y="21468"/>
                  <a:pt x="13631" y="21360"/>
                  <a:pt x="13998" y="21360"/>
                </a:cubicBezTo>
                <a:cubicBezTo>
                  <a:pt x="14366" y="21360"/>
                  <a:pt x="14665" y="21468"/>
                  <a:pt x="14665" y="21600"/>
                </a:cubicBezTo>
                <a:lnTo>
                  <a:pt x="15101" y="21600"/>
                </a:lnTo>
                <a:cubicBezTo>
                  <a:pt x="15101" y="21468"/>
                  <a:pt x="15400" y="21360"/>
                  <a:pt x="15768" y="21360"/>
                </a:cubicBezTo>
                <a:cubicBezTo>
                  <a:pt x="16136" y="21360"/>
                  <a:pt x="16435" y="21468"/>
                  <a:pt x="16435" y="21600"/>
                </a:cubicBezTo>
                <a:lnTo>
                  <a:pt x="16871" y="21600"/>
                </a:lnTo>
                <a:cubicBezTo>
                  <a:pt x="16871" y="21468"/>
                  <a:pt x="17170" y="21360"/>
                  <a:pt x="17538" y="21360"/>
                </a:cubicBezTo>
                <a:cubicBezTo>
                  <a:pt x="17905" y="21360"/>
                  <a:pt x="18204" y="21468"/>
                  <a:pt x="18204" y="21600"/>
                </a:cubicBezTo>
                <a:lnTo>
                  <a:pt x="18641" y="21600"/>
                </a:lnTo>
                <a:cubicBezTo>
                  <a:pt x="18641" y="21468"/>
                  <a:pt x="18940" y="21360"/>
                  <a:pt x="19307" y="21360"/>
                </a:cubicBezTo>
                <a:cubicBezTo>
                  <a:pt x="19675" y="21360"/>
                  <a:pt x="19974" y="21468"/>
                  <a:pt x="19974" y="21600"/>
                </a:cubicBezTo>
                <a:lnTo>
                  <a:pt x="20410" y="21600"/>
                </a:lnTo>
                <a:cubicBezTo>
                  <a:pt x="20410" y="21468"/>
                  <a:pt x="20709" y="21360"/>
                  <a:pt x="21077" y="21360"/>
                </a:cubicBezTo>
                <a:cubicBezTo>
                  <a:pt x="21289" y="21360"/>
                  <a:pt x="21477" y="21397"/>
                  <a:pt x="21600" y="21453"/>
                </a:cubicBezTo>
                <a:lnTo>
                  <a:pt x="21600" y="0"/>
                </a:lnTo>
                <a:lnTo>
                  <a:pt x="4570" y="0"/>
                </a:lnTo>
                <a:cubicBezTo>
                  <a:pt x="2048" y="0"/>
                  <a:pt x="0" y="737"/>
                  <a:pt x="0" y="1644"/>
                </a:cubicBezTo>
                <a:lnTo>
                  <a:pt x="0" y="21368"/>
                </a:lnTo>
                <a:cubicBezTo>
                  <a:pt x="290" y="21394"/>
                  <a:pt x="508" y="21487"/>
                  <a:pt x="508" y="21600"/>
                </a:cubicBezTo>
                <a:close/>
              </a:path>
            </a:pathLst>
          </a:custGeom>
          <a:solidFill>
            <a:srgbClr val="FBD357"/>
          </a:solidFill>
          <a:ln w="12700">
            <a:miter lim="400000"/>
          </a:ln>
        </p:spPr>
        <p:txBody>
          <a:bodyPr lIns="28575" tIns="28575" rIns="28575" bIns="28575" anchor="t"/>
          <a:lstStyle/>
          <a:p>
            <a:pPr algn="ctr">
              <a:defRPr sz="3000">
                <a:solidFill>
                  <a:srgbClr val="FFFFFF"/>
                </a:solidFill>
              </a:defRPr>
            </a:pPr>
            <a:r>
              <a:rPr lang="en-US" sz="2700" b="1" dirty="0">
                <a:solidFill>
                  <a:schemeClr val="tx1">
                    <a:lumMod val="85000"/>
                    <a:lumOff val="15000"/>
                  </a:schemeClr>
                </a:solidFill>
              </a:rPr>
              <a:t>01</a:t>
            </a:r>
          </a:p>
          <a:p>
            <a:pPr algn="ctr">
              <a:defRPr sz="3000">
                <a:solidFill>
                  <a:srgbClr val="FFFFFF"/>
                </a:solidFill>
              </a:defRPr>
            </a:pPr>
            <a:endParaRPr lang="en-US" sz="2700" b="1" dirty="0">
              <a:solidFill>
                <a:schemeClr val="tx1">
                  <a:lumMod val="85000"/>
                  <a:lumOff val="15000"/>
                </a:schemeClr>
              </a:solidFill>
            </a:endParaRPr>
          </a:p>
          <a:p>
            <a:pPr algn="ctr">
              <a:defRPr sz="3000">
                <a:solidFill>
                  <a:srgbClr val="FFFFFF"/>
                </a:solidFill>
              </a:defRPr>
            </a:pPr>
            <a:r>
              <a:rPr lang="en-US" sz="2200" b="1" dirty="0">
                <a:solidFill>
                  <a:schemeClr val="tx1">
                    <a:lumMod val="85000"/>
                    <a:lumOff val="15000"/>
                  </a:schemeClr>
                </a:solidFill>
                <a:latin typeface="Times New Roman" panose="02020603050405020304" pitchFamily="18" charset="0"/>
                <a:cs typeface="Times New Roman" panose="02020603050405020304" pitchFamily="18" charset="0"/>
              </a:rPr>
              <a:t>THÀNH TỰU</a:t>
            </a:r>
            <a:endParaRPr lang="vi-VN" sz="2200" b="1" dirty="0">
              <a:solidFill>
                <a:schemeClr val="tx1">
                  <a:lumMod val="85000"/>
                  <a:lumOff val="15000"/>
                </a:schemeClr>
              </a:solidFill>
              <a:latin typeface="Times New Roman" panose="02020603050405020304" pitchFamily="18" charset="0"/>
              <a:cs typeface="Times New Roman" panose="02020603050405020304" pitchFamily="18" charset="0"/>
            </a:endParaRPr>
          </a:p>
          <a:p>
            <a:pPr algn="ctr">
              <a:defRPr sz="3000">
                <a:solidFill>
                  <a:srgbClr val="FFFFFF"/>
                </a:solidFill>
              </a:defRPr>
            </a:pPr>
            <a:endParaRPr lang="vi-VN" sz="2200" b="1" dirty="0">
              <a:solidFill>
                <a:schemeClr val="tx1">
                  <a:lumMod val="85000"/>
                  <a:lumOff val="15000"/>
                </a:schemeClr>
              </a:solidFill>
            </a:endParaRPr>
          </a:p>
        </p:txBody>
      </p:sp>
      <p:sp>
        <p:nvSpPr>
          <p:cNvPr id="116" name="Shape">
            <a:extLst>
              <a:ext uri="{FF2B5EF4-FFF2-40B4-BE49-F238E27FC236}">
                <a16:creationId xmlns:a16="http://schemas.microsoft.com/office/drawing/2014/main" id="{50466201-3377-4ABF-A61C-C03D3B9D3032}"/>
              </a:ext>
            </a:extLst>
          </p:cNvPr>
          <p:cNvSpPr/>
          <p:nvPr/>
        </p:nvSpPr>
        <p:spPr>
          <a:xfrm>
            <a:off x="4328469" y="1908656"/>
            <a:ext cx="1508810" cy="3005809"/>
          </a:xfrm>
          <a:custGeom>
            <a:avLst/>
            <a:gdLst/>
            <a:ahLst/>
            <a:cxnLst>
              <a:cxn ang="0">
                <a:pos x="wd2" y="hd2"/>
              </a:cxn>
              <a:cxn ang="5400000">
                <a:pos x="wd2" y="hd2"/>
              </a:cxn>
              <a:cxn ang="10800000">
                <a:pos x="wd2" y="hd2"/>
              </a:cxn>
              <a:cxn ang="16200000">
                <a:pos x="wd2" y="hd2"/>
              </a:cxn>
            </a:cxnLst>
            <a:rect l="0" t="0" r="r" b="b"/>
            <a:pathLst>
              <a:path w="21600" h="21600" extrusionOk="0">
                <a:moveTo>
                  <a:pt x="490" y="21600"/>
                </a:moveTo>
                <a:lnTo>
                  <a:pt x="926" y="21600"/>
                </a:lnTo>
                <a:cubicBezTo>
                  <a:pt x="926" y="21468"/>
                  <a:pt x="1225" y="21360"/>
                  <a:pt x="1592" y="21360"/>
                </a:cubicBezTo>
                <a:cubicBezTo>
                  <a:pt x="1959" y="21360"/>
                  <a:pt x="2258" y="21468"/>
                  <a:pt x="2258" y="21600"/>
                </a:cubicBezTo>
                <a:lnTo>
                  <a:pt x="2694" y="21600"/>
                </a:lnTo>
                <a:cubicBezTo>
                  <a:pt x="2694" y="21468"/>
                  <a:pt x="2993" y="21360"/>
                  <a:pt x="3360" y="21360"/>
                </a:cubicBezTo>
                <a:cubicBezTo>
                  <a:pt x="3727" y="21360"/>
                  <a:pt x="4026" y="21468"/>
                  <a:pt x="4026" y="21600"/>
                </a:cubicBezTo>
                <a:lnTo>
                  <a:pt x="4462" y="21600"/>
                </a:lnTo>
                <a:cubicBezTo>
                  <a:pt x="4462" y="21468"/>
                  <a:pt x="4761" y="21360"/>
                  <a:pt x="5128" y="21360"/>
                </a:cubicBezTo>
                <a:cubicBezTo>
                  <a:pt x="5496" y="21360"/>
                  <a:pt x="5794" y="21468"/>
                  <a:pt x="5794" y="21600"/>
                </a:cubicBezTo>
                <a:lnTo>
                  <a:pt x="6230" y="21600"/>
                </a:lnTo>
                <a:cubicBezTo>
                  <a:pt x="6230" y="21468"/>
                  <a:pt x="6529" y="21360"/>
                  <a:pt x="6896" y="21360"/>
                </a:cubicBezTo>
                <a:cubicBezTo>
                  <a:pt x="7264" y="21360"/>
                  <a:pt x="7562" y="21468"/>
                  <a:pt x="7562" y="21600"/>
                </a:cubicBezTo>
                <a:lnTo>
                  <a:pt x="7998" y="21600"/>
                </a:lnTo>
                <a:cubicBezTo>
                  <a:pt x="7998" y="21468"/>
                  <a:pt x="8297" y="21360"/>
                  <a:pt x="8664" y="21360"/>
                </a:cubicBezTo>
                <a:cubicBezTo>
                  <a:pt x="9032" y="21360"/>
                  <a:pt x="9331" y="21468"/>
                  <a:pt x="9331" y="21600"/>
                </a:cubicBezTo>
                <a:lnTo>
                  <a:pt x="9767" y="21600"/>
                </a:lnTo>
                <a:cubicBezTo>
                  <a:pt x="9767" y="21468"/>
                  <a:pt x="10065" y="21360"/>
                  <a:pt x="10433" y="21360"/>
                </a:cubicBezTo>
                <a:cubicBezTo>
                  <a:pt x="10800" y="21360"/>
                  <a:pt x="11099" y="21468"/>
                  <a:pt x="11099" y="21600"/>
                </a:cubicBezTo>
                <a:lnTo>
                  <a:pt x="11535" y="21600"/>
                </a:lnTo>
                <a:cubicBezTo>
                  <a:pt x="11535" y="21468"/>
                  <a:pt x="11833" y="21360"/>
                  <a:pt x="12201" y="21360"/>
                </a:cubicBezTo>
                <a:cubicBezTo>
                  <a:pt x="12568" y="21360"/>
                  <a:pt x="12867" y="21468"/>
                  <a:pt x="12867" y="21600"/>
                </a:cubicBezTo>
                <a:lnTo>
                  <a:pt x="13303" y="21600"/>
                </a:lnTo>
                <a:cubicBezTo>
                  <a:pt x="13303" y="21468"/>
                  <a:pt x="13602" y="21360"/>
                  <a:pt x="13969" y="21360"/>
                </a:cubicBezTo>
                <a:cubicBezTo>
                  <a:pt x="14336" y="21360"/>
                  <a:pt x="14635" y="21468"/>
                  <a:pt x="14635" y="21600"/>
                </a:cubicBezTo>
                <a:lnTo>
                  <a:pt x="15071" y="21600"/>
                </a:lnTo>
                <a:cubicBezTo>
                  <a:pt x="15071" y="21468"/>
                  <a:pt x="15370" y="21360"/>
                  <a:pt x="15737" y="21360"/>
                </a:cubicBezTo>
                <a:cubicBezTo>
                  <a:pt x="16104" y="21360"/>
                  <a:pt x="16403" y="21468"/>
                  <a:pt x="16403" y="21600"/>
                </a:cubicBezTo>
                <a:lnTo>
                  <a:pt x="16839" y="21600"/>
                </a:lnTo>
                <a:cubicBezTo>
                  <a:pt x="16839" y="21468"/>
                  <a:pt x="17138" y="21360"/>
                  <a:pt x="17505" y="21360"/>
                </a:cubicBezTo>
                <a:cubicBezTo>
                  <a:pt x="17873" y="21360"/>
                  <a:pt x="18171" y="21468"/>
                  <a:pt x="18171" y="21600"/>
                </a:cubicBezTo>
                <a:lnTo>
                  <a:pt x="18607" y="21600"/>
                </a:lnTo>
                <a:cubicBezTo>
                  <a:pt x="18607" y="21468"/>
                  <a:pt x="18906" y="21360"/>
                  <a:pt x="19273" y="21360"/>
                </a:cubicBezTo>
                <a:cubicBezTo>
                  <a:pt x="19641" y="21360"/>
                  <a:pt x="19939" y="21468"/>
                  <a:pt x="19939" y="21600"/>
                </a:cubicBezTo>
                <a:lnTo>
                  <a:pt x="20375" y="21600"/>
                </a:lnTo>
                <a:cubicBezTo>
                  <a:pt x="20375" y="21468"/>
                  <a:pt x="20674" y="21360"/>
                  <a:pt x="21041" y="21360"/>
                </a:cubicBezTo>
                <a:cubicBezTo>
                  <a:pt x="21274" y="21360"/>
                  <a:pt x="21481" y="21403"/>
                  <a:pt x="21600" y="21470"/>
                </a:cubicBezTo>
                <a:lnTo>
                  <a:pt x="21600" y="0"/>
                </a:lnTo>
                <a:lnTo>
                  <a:pt x="0" y="0"/>
                </a:lnTo>
                <a:lnTo>
                  <a:pt x="0" y="21371"/>
                </a:lnTo>
                <a:cubicBezTo>
                  <a:pt x="290" y="21401"/>
                  <a:pt x="490" y="21491"/>
                  <a:pt x="490" y="21600"/>
                </a:cubicBezTo>
                <a:close/>
              </a:path>
            </a:pathLst>
          </a:custGeom>
          <a:solidFill>
            <a:srgbClr val="34C6EE"/>
          </a:solidFill>
          <a:ln w="12700">
            <a:miter lim="400000"/>
          </a:ln>
        </p:spPr>
        <p:txBody>
          <a:bodyPr lIns="28575" tIns="28575" rIns="28575" bIns="28575" anchor="t"/>
          <a:lstStyle/>
          <a:p>
            <a:pPr algn="ctr">
              <a:defRPr sz="3000">
                <a:solidFill>
                  <a:srgbClr val="FFFFFF"/>
                </a:solidFill>
              </a:defRPr>
            </a:pPr>
            <a:r>
              <a:rPr lang="en-US" sz="2700" b="1" dirty="0">
                <a:solidFill>
                  <a:schemeClr val="tx1">
                    <a:lumMod val="85000"/>
                    <a:lumOff val="15000"/>
                  </a:schemeClr>
                </a:solidFill>
              </a:rPr>
              <a:t>02</a:t>
            </a:r>
            <a:endParaRPr lang="vi-VN" sz="2700" b="1" dirty="0">
              <a:solidFill>
                <a:schemeClr val="tx1">
                  <a:lumMod val="85000"/>
                  <a:lumOff val="15000"/>
                </a:schemeClr>
              </a:solidFill>
            </a:endParaRPr>
          </a:p>
          <a:p>
            <a:pPr algn="ctr">
              <a:defRPr sz="3000">
                <a:solidFill>
                  <a:srgbClr val="FFFFFF"/>
                </a:solidFill>
              </a:defRPr>
            </a:pPr>
            <a:endParaRPr lang="vi-VN" sz="2700" b="1" dirty="0">
              <a:solidFill>
                <a:schemeClr val="tx1">
                  <a:lumMod val="85000"/>
                  <a:lumOff val="15000"/>
                </a:schemeClr>
              </a:solidFill>
            </a:endParaRPr>
          </a:p>
          <a:p>
            <a:pPr algn="ctr">
              <a:defRPr sz="3000">
                <a:solidFill>
                  <a:srgbClr val="FFFFFF"/>
                </a:solidFill>
              </a:defRPr>
            </a:pPr>
            <a:r>
              <a:rPr lang="vi-VN" sz="2200" b="1" dirty="0">
                <a:solidFill>
                  <a:schemeClr val="tx1">
                    <a:lumMod val="85000"/>
                    <a:lumOff val="15000"/>
                  </a:schemeClr>
                </a:solidFill>
                <a:latin typeface="+mj-lt"/>
              </a:rPr>
              <a:t>HẠN CHẾ TỒN TẠI</a:t>
            </a:r>
            <a:endParaRPr lang="en-US" sz="2200" b="1" dirty="0">
              <a:solidFill>
                <a:schemeClr val="tx1">
                  <a:lumMod val="85000"/>
                  <a:lumOff val="15000"/>
                </a:schemeClr>
              </a:solidFill>
              <a:latin typeface="+mj-lt"/>
            </a:endParaRPr>
          </a:p>
          <a:p>
            <a:pPr algn="ctr">
              <a:defRPr sz="3000">
                <a:solidFill>
                  <a:srgbClr val="FFFFFF"/>
                </a:solidFill>
              </a:defRPr>
            </a:pPr>
            <a:endParaRPr sz="2200" b="1" dirty="0">
              <a:solidFill>
                <a:schemeClr val="tx1">
                  <a:lumMod val="85000"/>
                  <a:lumOff val="15000"/>
                </a:schemeClr>
              </a:solidFill>
              <a:latin typeface="+mj-lt"/>
              <a:cs typeface="Times New Roman" panose="02020603050405020304" pitchFamily="18" charset="0"/>
            </a:endParaRPr>
          </a:p>
        </p:txBody>
      </p:sp>
      <p:sp>
        <p:nvSpPr>
          <p:cNvPr id="117" name="Shape">
            <a:extLst>
              <a:ext uri="{FF2B5EF4-FFF2-40B4-BE49-F238E27FC236}">
                <a16:creationId xmlns:a16="http://schemas.microsoft.com/office/drawing/2014/main" id="{952476D0-C3D2-4039-B478-EC64CA0B7309}"/>
              </a:ext>
            </a:extLst>
          </p:cNvPr>
          <p:cNvSpPr/>
          <p:nvPr/>
        </p:nvSpPr>
        <p:spPr>
          <a:xfrm>
            <a:off x="5939337" y="1908656"/>
            <a:ext cx="1508810" cy="3005809"/>
          </a:xfrm>
          <a:custGeom>
            <a:avLst/>
            <a:gdLst/>
            <a:ahLst/>
            <a:cxnLst>
              <a:cxn ang="0">
                <a:pos x="wd2" y="hd2"/>
              </a:cxn>
              <a:cxn ang="5400000">
                <a:pos x="wd2" y="hd2"/>
              </a:cxn>
              <a:cxn ang="10800000">
                <a:pos x="wd2" y="hd2"/>
              </a:cxn>
              <a:cxn ang="16200000">
                <a:pos x="wd2" y="hd2"/>
              </a:cxn>
            </a:cxnLst>
            <a:rect l="0" t="0" r="r" b="b"/>
            <a:pathLst>
              <a:path w="21600" h="21600" extrusionOk="0">
                <a:moveTo>
                  <a:pt x="457" y="21600"/>
                </a:moveTo>
                <a:lnTo>
                  <a:pt x="893" y="21600"/>
                </a:lnTo>
                <a:cubicBezTo>
                  <a:pt x="893" y="21468"/>
                  <a:pt x="1192" y="21360"/>
                  <a:pt x="1559" y="21360"/>
                </a:cubicBezTo>
                <a:cubicBezTo>
                  <a:pt x="1926" y="21360"/>
                  <a:pt x="2225" y="21468"/>
                  <a:pt x="2225" y="21600"/>
                </a:cubicBezTo>
                <a:lnTo>
                  <a:pt x="2661" y="21600"/>
                </a:lnTo>
                <a:cubicBezTo>
                  <a:pt x="2661" y="21468"/>
                  <a:pt x="2960" y="21360"/>
                  <a:pt x="3327" y="21360"/>
                </a:cubicBezTo>
                <a:cubicBezTo>
                  <a:pt x="3695" y="21360"/>
                  <a:pt x="3993" y="21468"/>
                  <a:pt x="3993" y="21600"/>
                </a:cubicBezTo>
                <a:lnTo>
                  <a:pt x="4429" y="21600"/>
                </a:lnTo>
                <a:cubicBezTo>
                  <a:pt x="4429" y="21468"/>
                  <a:pt x="4728" y="21360"/>
                  <a:pt x="5095" y="21360"/>
                </a:cubicBezTo>
                <a:cubicBezTo>
                  <a:pt x="5463" y="21360"/>
                  <a:pt x="5761" y="21468"/>
                  <a:pt x="5761" y="21600"/>
                </a:cubicBezTo>
                <a:lnTo>
                  <a:pt x="6197" y="21600"/>
                </a:lnTo>
                <a:cubicBezTo>
                  <a:pt x="6197" y="21468"/>
                  <a:pt x="6496" y="21360"/>
                  <a:pt x="6863" y="21360"/>
                </a:cubicBezTo>
                <a:cubicBezTo>
                  <a:pt x="7231" y="21360"/>
                  <a:pt x="7529" y="21468"/>
                  <a:pt x="7529" y="21600"/>
                </a:cubicBezTo>
                <a:lnTo>
                  <a:pt x="7966" y="21600"/>
                </a:lnTo>
                <a:cubicBezTo>
                  <a:pt x="7966" y="21468"/>
                  <a:pt x="8264" y="21360"/>
                  <a:pt x="8632" y="21360"/>
                </a:cubicBezTo>
                <a:cubicBezTo>
                  <a:pt x="8999" y="21360"/>
                  <a:pt x="9298" y="21468"/>
                  <a:pt x="9298" y="21600"/>
                </a:cubicBezTo>
                <a:lnTo>
                  <a:pt x="9734" y="21600"/>
                </a:lnTo>
                <a:cubicBezTo>
                  <a:pt x="9734" y="21468"/>
                  <a:pt x="10032" y="21360"/>
                  <a:pt x="10400" y="21360"/>
                </a:cubicBezTo>
                <a:cubicBezTo>
                  <a:pt x="10767" y="21360"/>
                  <a:pt x="11066" y="21468"/>
                  <a:pt x="11066" y="21600"/>
                </a:cubicBezTo>
                <a:lnTo>
                  <a:pt x="11502" y="21600"/>
                </a:lnTo>
                <a:cubicBezTo>
                  <a:pt x="11502" y="21468"/>
                  <a:pt x="11801" y="21360"/>
                  <a:pt x="12168" y="21360"/>
                </a:cubicBezTo>
                <a:cubicBezTo>
                  <a:pt x="12535" y="21360"/>
                  <a:pt x="12834" y="21468"/>
                  <a:pt x="12834" y="21600"/>
                </a:cubicBezTo>
                <a:lnTo>
                  <a:pt x="13270" y="21600"/>
                </a:lnTo>
                <a:cubicBezTo>
                  <a:pt x="13270" y="21468"/>
                  <a:pt x="13569" y="21360"/>
                  <a:pt x="13936" y="21360"/>
                </a:cubicBezTo>
                <a:cubicBezTo>
                  <a:pt x="14303" y="21360"/>
                  <a:pt x="14602" y="21468"/>
                  <a:pt x="14602" y="21600"/>
                </a:cubicBezTo>
                <a:lnTo>
                  <a:pt x="15038" y="21600"/>
                </a:lnTo>
                <a:cubicBezTo>
                  <a:pt x="15038" y="21468"/>
                  <a:pt x="15337" y="21360"/>
                  <a:pt x="15704" y="21360"/>
                </a:cubicBezTo>
                <a:cubicBezTo>
                  <a:pt x="16072" y="21360"/>
                  <a:pt x="16370" y="21468"/>
                  <a:pt x="16370" y="21600"/>
                </a:cubicBezTo>
                <a:lnTo>
                  <a:pt x="16806" y="21600"/>
                </a:lnTo>
                <a:cubicBezTo>
                  <a:pt x="16806" y="21468"/>
                  <a:pt x="17105" y="21360"/>
                  <a:pt x="17472" y="21360"/>
                </a:cubicBezTo>
                <a:cubicBezTo>
                  <a:pt x="17840" y="21360"/>
                  <a:pt x="18138" y="21468"/>
                  <a:pt x="18138" y="21600"/>
                </a:cubicBezTo>
                <a:lnTo>
                  <a:pt x="18574" y="21600"/>
                </a:lnTo>
                <a:cubicBezTo>
                  <a:pt x="18574" y="21468"/>
                  <a:pt x="18873" y="21360"/>
                  <a:pt x="19240" y="21360"/>
                </a:cubicBezTo>
                <a:cubicBezTo>
                  <a:pt x="19608" y="21360"/>
                  <a:pt x="19907" y="21468"/>
                  <a:pt x="19907" y="21600"/>
                </a:cubicBezTo>
                <a:lnTo>
                  <a:pt x="20343" y="21600"/>
                </a:lnTo>
                <a:cubicBezTo>
                  <a:pt x="20343" y="21468"/>
                  <a:pt x="20641" y="21360"/>
                  <a:pt x="21009" y="21360"/>
                </a:cubicBezTo>
                <a:cubicBezTo>
                  <a:pt x="21268" y="21360"/>
                  <a:pt x="21492" y="21414"/>
                  <a:pt x="21600" y="21492"/>
                </a:cubicBezTo>
                <a:lnTo>
                  <a:pt x="21600" y="0"/>
                </a:lnTo>
                <a:lnTo>
                  <a:pt x="0" y="0"/>
                </a:lnTo>
                <a:lnTo>
                  <a:pt x="0" y="21375"/>
                </a:lnTo>
                <a:cubicBezTo>
                  <a:pt x="275" y="21409"/>
                  <a:pt x="457" y="21497"/>
                  <a:pt x="457" y="21600"/>
                </a:cubicBezTo>
                <a:close/>
              </a:path>
            </a:pathLst>
          </a:custGeom>
          <a:solidFill>
            <a:schemeClr val="accent5"/>
          </a:solidFill>
          <a:ln w="12700">
            <a:miter lim="400000"/>
          </a:ln>
        </p:spPr>
        <p:txBody>
          <a:bodyPr lIns="28575" tIns="28575" rIns="28575" bIns="28575" anchor="t"/>
          <a:lstStyle/>
          <a:p>
            <a:pPr algn="ctr">
              <a:defRPr sz="3000">
                <a:solidFill>
                  <a:srgbClr val="FFFFFF"/>
                </a:solidFill>
              </a:defRPr>
            </a:pPr>
            <a:r>
              <a:rPr lang="en-US" sz="2700" b="1" dirty="0">
                <a:solidFill>
                  <a:schemeClr val="bg1"/>
                </a:solidFill>
                <a:effectLst>
                  <a:outerShdw blurRad="38100" dist="38100" dir="2700000" algn="tl">
                    <a:srgbClr val="000000">
                      <a:alpha val="43137"/>
                    </a:srgbClr>
                  </a:outerShdw>
                </a:effectLst>
              </a:rPr>
              <a:t>03</a:t>
            </a:r>
            <a:endParaRPr lang="vi-VN" sz="2700" b="1" dirty="0">
              <a:solidFill>
                <a:schemeClr val="bg1"/>
              </a:solidFill>
              <a:effectLst>
                <a:outerShdw blurRad="38100" dist="38100" dir="2700000" algn="tl">
                  <a:srgbClr val="000000">
                    <a:alpha val="43137"/>
                  </a:srgbClr>
                </a:outerShdw>
              </a:effectLst>
            </a:endParaRPr>
          </a:p>
          <a:p>
            <a:pPr algn="ctr">
              <a:defRPr sz="3000">
                <a:solidFill>
                  <a:srgbClr val="FFFFFF"/>
                </a:solidFill>
              </a:defRPr>
            </a:pPr>
            <a:endParaRPr lang="vi-VN" sz="2700" b="1" dirty="0">
              <a:solidFill>
                <a:schemeClr val="bg1"/>
              </a:solidFill>
              <a:effectLst>
                <a:outerShdw blurRad="38100" dist="38100" dir="2700000" algn="tl">
                  <a:srgbClr val="000000">
                    <a:alpha val="43137"/>
                  </a:srgbClr>
                </a:outerShdw>
              </a:effectLst>
            </a:endParaRPr>
          </a:p>
          <a:p>
            <a:pPr algn="ctr">
              <a:defRPr sz="3000">
                <a:solidFill>
                  <a:srgbClr val="FFFFFF"/>
                </a:solidFill>
              </a:defRPr>
            </a:pPr>
            <a:r>
              <a:rPr lang="vi-VN" sz="2200" b="1" dirty="0">
                <a:solidFill>
                  <a:schemeClr val="bg1"/>
                </a:solidFill>
                <a:effectLst>
                  <a:outerShdw blurRad="38100" dist="38100" dir="2700000" algn="tl">
                    <a:srgbClr val="000000">
                      <a:alpha val="43137"/>
                    </a:srgbClr>
                  </a:outerShdw>
                </a:effectLst>
                <a:latin typeface="+mj-lt"/>
              </a:rPr>
              <a:t>QUAN ĐIỂM</a:t>
            </a:r>
            <a:endParaRPr lang="en-US" sz="2200" b="1" dirty="0">
              <a:solidFill>
                <a:schemeClr val="bg1"/>
              </a:solidFill>
              <a:effectLst>
                <a:outerShdw blurRad="38100" dist="38100" dir="2700000" algn="tl">
                  <a:srgbClr val="000000">
                    <a:alpha val="43137"/>
                  </a:srgbClr>
                </a:outerShdw>
              </a:effectLst>
              <a:latin typeface="+mj-lt"/>
            </a:endParaRPr>
          </a:p>
          <a:p>
            <a:pPr algn="ctr">
              <a:defRPr sz="3000">
                <a:solidFill>
                  <a:srgbClr val="FFFFFF"/>
                </a:solidFill>
              </a:defRPr>
            </a:pPr>
            <a:endParaRPr sz="2200" b="1" dirty="0">
              <a:solidFill>
                <a:schemeClr val="bg1"/>
              </a:solidFill>
              <a:effectLst>
                <a:outerShdw blurRad="38100" dist="38100" dir="2700000" algn="tl">
                  <a:srgbClr val="000000">
                    <a:alpha val="43137"/>
                  </a:srgbClr>
                </a:outerShdw>
              </a:effectLst>
            </a:endParaRPr>
          </a:p>
        </p:txBody>
      </p:sp>
      <p:sp>
        <p:nvSpPr>
          <p:cNvPr id="118" name="Shape">
            <a:extLst>
              <a:ext uri="{FF2B5EF4-FFF2-40B4-BE49-F238E27FC236}">
                <a16:creationId xmlns:a16="http://schemas.microsoft.com/office/drawing/2014/main" id="{BF1BEA69-D2FD-4A4F-891A-6B4D01CADE96}"/>
              </a:ext>
            </a:extLst>
          </p:cNvPr>
          <p:cNvSpPr/>
          <p:nvPr/>
        </p:nvSpPr>
        <p:spPr>
          <a:xfrm>
            <a:off x="7620945" y="1908656"/>
            <a:ext cx="1508810" cy="3005809"/>
          </a:xfrm>
          <a:custGeom>
            <a:avLst/>
            <a:gdLst/>
            <a:ahLst/>
            <a:cxnLst>
              <a:cxn ang="0">
                <a:pos x="wd2" y="hd2"/>
              </a:cxn>
              <a:cxn ang="5400000">
                <a:pos x="wd2" y="hd2"/>
              </a:cxn>
              <a:cxn ang="10800000">
                <a:pos x="wd2" y="hd2"/>
              </a:cxn>
              <a:cxn ang="16200000">
                <a:pos x="wd2" y="hd2"/>
              </a:cxn>
            </a:cxnLst>
            <a:rect l="0" t="0" r="r" b="b"/>
            <a:pathLst>
              <a:path w="21600" h="21600" extrusionOk="0">
                <a:moveTo>
                  <a:pt x="421" y="21600"/>
                </a:moveTo>
                <a:lnTo>
                  <a:pt x="857" y="21600"/>
                </a:lnTo>
                <a:cubicBezTo>
                  <a:pt x="857" y="21468"/>
                  <a:pt x="1156" y="21360"/>
                  <a:pt x="1523" y="21360"/>
                </a:cubicBezTo>
                <a:cubicBezTo>
                  <a:pt x="1891" y="21360"/>
                  <a:pt x="2189" y="21468"/>
                  <a:pt x="2189" y="21600"/>
                </a:cubicBezTo>
                <a:lnTo>
                  <a:pt x="2625" y="21600"/>
                </a:lnTo>
                <a:cubicBezTo>
                  <a:pt x="2625" y="21468"/>
                  <a:pt x="2924" y="21360"/>
                  <a:pt x="3291" y="21360"/>
                </a:cubicBezTo>
                <a:cubicBezTo>
                  <a:pt x="3659" y="21360"/>
                  <a:pt x="3957" y="21468"/>
                  <a:pt x="3957" y="21600"/>
                </a:cubicBezTo>
                <a:lnTo>
                  <a:pt x="4393" y="21600"/>
                </a:lnTo>
                <a:cubicBezTo>
                  <a:pt x="4393" y="21468"/>
                  <a:pt x="4692" y="21360"/>
                  <a:pt x="5059" y="21360"/>
                </a:cubicBezTo>
                <a:cubicBezTo>
                  <a:pt x="5427" y="21360"/>
                  <a:pt x="5726" y="21468"/>
                  <a:pt x="5726" y="21600"/>
                </a:cubicBezTo>
                <a:lnTo>
                  <a:pt x="6162" y="21600"/>
                </a:lnTo>
                <a:cubicBezTo>
                  <a:pt x="6162" y="21468"/>
                  <a:pt x="6460" y="21360"/>
                  <a:pt x="6828" y="21360"/>
                </a:cubicBezTo>
                <a:cubicBezTo>
                  <a:pt x="7195" y="21360"/>
                  <a:pt x="7494" y="21468"/>
                  <a:pt x="7494" y="21600"/>
                </a:cubicBezTo>
                <a:lnTo>
                  <a:pt x="7930" y="21600"/>
                </a:lnTo>
                <a:cubicBezTo>
                  <a:pt x="7930" y="21468"/>
                  <a:pt x="8228" y="21360"/>
                  <a:pt x="8596" y="21360"/>
                </a:cubicBezTo>
                <a:cubicBezTo>
                  <a:pt x="8963" y="21360"/>
                  <a:pt x="9262" y="21468"/>
                  <a:pt x="9262" y="21600"/>
                </a:cubicBezTo>
                <a:lnTo>
                  <a:pt x="9698" y="21600"/>
                </a:lnTo>
                <a:cubicBezTo>
                  <a:pt x="9698" y="21468"/>
                  <a:pt x="9997" y="21360"/>
                  <a:pt x="10364" y="21360"/>
                </a:cubicBezTo>
                <a:cubicBezTo>
                  <a:pt x="10731" y="21360"/>
                  <a:pt x="11030" y="21468"/>
                  <a:pt x="11030" y="21600"/>
                </a:cubicBezTo>
                <a:lnTo>
                  <a:pt x="11466" y="21600"/>
                </a:lnTo>
                <a:cubicBezTo>
                  <a:pt x="11466" y="21468"/>
                  <a:pt x="11765" y="21360"/>
                  <a:pt x="12132" y="21360"/>
                </a:cubicBezTo>
                <a:cubicBezTo>
                  <a:pt x="12499" y="21360"/>
                  <a:pt x="12798" y="21468"/>
                  <a:pt x="12798" y="21600"/>
                </a:cubicBezTo>
                <a:lnTo>
                  <a:pt x="13234" y="21600"/>
                </a:lnTo>
                <a:cubicBezTo>
                  <a:pt x="13234" y="21468"/>
                  <a:pt x="13533" y="21360"/>
                  <a:pt x="13900" y="21360"/>
                </a:cubicBezTo>
                <a:cubicBezTo>
                  <a:pt x="14268" y="21360"/>
                  <a:pt x="14566" y="21468"/>
                  <a:pt x="14566" y="21600"/>
                </a:cubicBezTo>
                <a:lnTo>
                  <a:pt x="15002" y="21600"/>
                </a:lnTo>
                <a:cubicBezTo>
                  <a:pt x="15002" y="21468"/>
                  <a:pt x="15301" y="21360"/>
                  <a:pt x="15668" y="21360"/>
                </a:cubicBezTo>
                <a:cubicBezTo>
                  <a:pt x="16036" y="21360"/>
                  <a:pt x="16334" y="21468"/>
                  <a:pt x="16334" y="21600"/>
                </a:cubicBezTo>
                <a:lnTo>
                  <a:pt x="16770" y="21600"/>
                </a:lnTo>
                <a:cubicBezTo>
                  <a:pt x="16770" y="21468"/>
                  <a:pt x="17069" y="21360"/>
                  <a:pt x="17436" y="21360"/>
                </a:cubicBezTo>
                <a:cubicBezTo>
                  <a:pt x="17804" y="21360"/>
                  <a:pt x="18103" y="21468"/>
                  <a:pt x="18103" y="21600"/>
                </a:cubicBezTo>
                <a:lnTo>
                  <a:pt x="18539" y="21600"/>
                </a:lnTo>
                <a:cubicBezTo>
                  <a:pt x="18539" y="21468"/>
                  <a:pt x="18837" y="21360"/>
                  <a:pt x="19205" y="21360"/>
                </a:cubicBezTo>
                <a:cubicBezTo>
                  <a:pt x="19572" y="21360"/>
                  <a:pt x="19871" y="21468"/>
                  <a:pt x="19871" y="21600"/>
                </a:cubicBezTo>
                <a:lnTo>
                  <a:pt x="20307" y="21600"/>
                </a:lnTo>
                <a:cubicBezTo>
                  <a:pt x="20307" y="21468"/>
                  <a:pt x="20605" y="21360"/>
                  <a:pt x="20973" y="21360"/>
                </a:cubicBezTo>
                <a:cubicBezTo>
                  <a:pt x="21265" y="21360"/>
                  <a:pt x="21510" y="21428"/>
                  <a:pt x="21600" y="21522"/>
                </a:cubicBezTo>
                <a:lnTo>
                  <a:pt x="21600" y="0"/>
                </a:lnTo>
                <a:lnTo>
                  <a:pt x="0" y="0"/>
                </a:lnTo>
                <a:lnTo>
                  <a:pt x="0" y="21380"/>
                </a:lnTo>
                <a:cubicBezTo>
                  <a:pt x="257" y="21416"/>
                  <a:pt x="421" y="21501"/>
                  <a:pt x="421" y="21600"/>
                </a:cubicBezTo>
                <a:close/>
              </a:path>
            </a:pathLst>
          </a:custGeom>
          <a:solidFill>
            <a:srgbClr val="ACC56F"/>
          </a:solidFill>
          <a:ln w="12700">
            <a:miter lim="400000"/>
          </a:ln>
        </p:spPr>
        <p:txBody>
          <a:bodyPr lIns="28575" tIns="28575" rIns="28575" bIns="28575" anchor="t"/>
          <a:lstStyle/>
          <a:p>
            <a:pPr algn="ctr">
              <a:defRPr sz="3000">
                <a:solidFill>
                  <a:srgbClr val="FFFFFF"/>
                </a:solidFill>
              </a:defRPr>
            </a:pPr>
            <a:r>
              <a:rPr lang="en-US" sz="2700" b="1" dirty="0">
                <a:solidFill>
                  <a:schemeClr val="tx1">
                    <a:lumMod val="85000"/>
                    <a:lumOff val="15000"/>
                  </a:schemeClr>
                </a:solidFill>
              </a:rPr>
              <a:t>04</a:t>
            </a:r>
            <a:endParaRPr lang="vi-VN" sz="2700" b="1" dirty="0">
              <a:solidFill>
                <a:schemeClr val="tx1">
                  <a:lumMod val="85000"/>
                  <a:lumOff val="15000"/>
                </a:schemeClr>
              </a:solidFill>
            </a:endParaRPr>
          </a:p>
          <a:p>
            <a:pPr algn="ctr">
              <a:defRPr sz="3000">
                <a:solidFill>
                  <a:srgbClr val="FFFFFF"/>
                </a:solidFill>
              </a:defRPr>
            </a:pPr>
            <a:endParaRPr lang="vi-VN" sz="2700" b="1" dirty="0">
              <a:solidFill>
                <a:schemeClr val="tx1">
                  <a:lumMod val="85000"/>
                  <a:lumOff val="15000"/>
                </a:schemeClr>
              </a:solidFill>
            </a:endParaRPr>
          </a:p>
          <a:p>
            <a:pPr algn="ctr">
              <a:defRPr sz="3000">
                <a:solidFill>
                  <a:srgbClr val="FFFFFF"/>
                </a:solidFill>
              </a:defRPr>
            </a:pPr>
            <a:r>
              <a:rPr lang="vi-VN" sz="2200" b="1" dirty="0">
                <a:solidFill>
                  <a:schemeClr val="tx1">
                    <a:lumMod val="85000"/>
                    <a:lumOff val="15000"/>
                  </a:schemeClr>
                </a:solidFill>
                <a:latin typeface="+mj-lt"/>
              </a:rPr>
              <a:t>MỤC TIÊU</a:t>
            </a:r>
            <a:endParaRPr lang="en-US" sz="2200" b="1" dirty="0">
              <a:solidFill>
                <a:schemeClr val="tx1">
                  <a:lumMod val="85000"/>
                  <a:lumOff val="15000"/>
                </a:schemeClr>
              </a:solidFill>
              <a:latin typeface="+mj-lt"/>
            </a:endParaRPr>
          </a:p>
          <a:p>
            <a:pPr algn="ctr">
              <a:defRPr sz="3000">
                <a:solidFill>
                  <a:srgbClr val="FFFFFF"/>
                </a:solidFill>
              </a:defRPr>
            </a:pPr>
            <a:endParaRPr sz="2200" b="1" dirty="0">
              <a:solidFill>
                <a:schemeClr val="tx1">
                  <a:lumMod val="85000"/>
                  <a:lumOff val="15000"/>
                </a:schemeClr>
              </a:solidFill>
            </a:endParaRPr>
          </a:p>
        </p:txBody>
      </p:sp>
      <p:sp>
        <p:nvSpPr>
          <p:cNvPr id="119" name="Shape">
            <a:extLst>
              <a:ext uri="{FF2B5EF4-FFF2-40B4-BE49-F238E27FC236}">
                <a16:creationId xmlns:a16="http://schemas.microsoft.com/office/drawing/2014/main" id="{302C099F-3578-4198-94D0-019C6B2F664C}"/>
              </a:ext>
            </a:extLst>
          </p:cNvPr>
          <p:cNvSpPr/>
          <p:nvPr/>
        </p:nvSpPr>
        <p:spPr>
          <a:xfrm>
            <a:off x="9248399" y="1921328"/>
            <a:ext cx="1648742" cy="3005809"/>
          </a:xfrm>
          <a:custGeom>
            <a:avLst/>
            <a:gdLst/>
            <a:ahLst/>
            <a:cxnLst>
              <a:cxn ang="0">
                <a:pos x="wd2" y="hd2"/>
              </a:cxn>
              <a:cxn ang="5400000">
                <a:pos x="wd2" y="hd2"/>
              </a:cxn>
              <a:cxn ang="10800000">
                <a:pos x="wd2" y="hd2"/>
              </a:cxn>
              <a:cxn ang="16200000">
                <a:pos x="wd2" y="hd2"/>
              </a:cxn>
            </a:cxnLst>
            <a:rect l="0" t="0" r="r" b="b"/>
            <a:pathLst>
              <a:path w="21600" h="21600" extrusionOk="0">
                <a:moveTo>
                  <a:pt x="385" y="21600"/>
                </a:moveTo>
                <a:lnTo>
                  <a:pt x="821" y="21600"/>
                </a:lnTo>
                <a:cubicBezTo>
                  <a:pt x="821" y="21468"/>
                  <a:pt x="1120" y="21360"/>
                  <a:pt x="1487" y="21360"/>
                </a:cubicBezTo>
                <a:cubicBezTo>
                  <a:pt x="1855" y="21360"/>
                  <a:pt x="2153" y="21468"/>
                  <a:pt x="2153" y="21600"/>
                </a:cubicBezTo>
                <a:lnTo>
                  <a:pt x="2589" y="21600"/>
                </a:lnTo>
                <a:cubicBezTo>
                  <a:pt x="2589" y="21468"/>
                  <a:pt x="2888" y="21360"/>
                  <a:pt x="3255" y="21360"/>
                </a:cubicBezTo>
                <a:cubicBezTo>
                  <a:pt x="3623" y="21360"/>
                  <a:pt x="3922" y="21468"/>
                  <a:pt x="3922" y="21600"/>
                </a:cubicBezTo>
                <a:lnTo>
                  <a:pt x="4358" y="21600"/>
                </a:lnTo>
                <a:cubicBezTo>
                  <a:pt x="4358" y="21468"/>
                  <a:pt x="4656" y="21360"/>
                  <a:pt x="5024" y="21360"/>
                </a:cubicBezTo>
                <a:cubicBezTo>
                  <a:pt x="5391" y="21360"/>
                  <a:pt x="5690" y="21468"/>
                  <a:pt x="5690" y="21600"/>
                </a:cubicBezTo>
                <a:lnTo>
                  <a:pt x="6126" y="21600"/>
                </a:lnTo>
                <a:cubicBezTo>
                  <a:pt x="6126" y="21468"/>
                  <a:pt x="6424" y="21360"/>
                  <a:pt x="6792" y="21360"/>
                </a:cubicBezTo>
                <a:cubicBezTo>
                  <a:pt x="7159" y="21360"/>
                  <a:pt x="7458" y="21468"/>
                  <a:pt x="7458" y="21600"/>
                </a:cubicBezTo>
                <a:lnTo>
                  <a:pt x="7894" y="21600"/>
                </a:lnTo>
                <a:cubicBezTo>
                  <a:pt x="7894" y="21468"/>
                  <a:pt x="8193" y="21360"/>
                  <a:pt x="8560" y="21360"/>
                </a:cubicBezTo>
                <a:cubicBezTo>
                  <a:pt x="8927" y="21360"/>
                  <a:pt x="9226" y="21468"/>
                  <a:pt x="9226" y="21600"/>
                </a:cubicBezTo>
                <a:lnTo>
                  <a:pt x="9662" y="21600"/>
                </a:lnTo>
                <a:cubicBezTo>
                  <a:pt x="9662" y="21468"/>
                  <a:pt x="9961" y="21360"/>
                  <a:pt x="10328" y="21360"/>
                </a:cubicBezTo>
                <a:cubicBezTo>
                  <a:pt x="10695" y="21360"/>
                  <a:pt x="10994" y="21468"/>
                  <a:pt x="10994" y="21600"/>
                </a:cubicBezTo>
                <a:lnTo>
                  <a:pt x="11430" y="21600"/>
                </a:lnTo>
                <a:cubicBezTo>
                  <a:pt x="11430" y="21468"/>
                  <a:pt x="11729" y="21360"/>
                  <a:pt x="12096" y="21360"/>
                </a:cubicBezTo>
                <a:cubicBezTo>
                  <a:pt x="12464" y="21360"/>
                  <a:pt x="12762" y="21468"/>
                  <a:pt x="12762" y="21600"/>
                </a:cubicBezTo>
                <a:lnTo>
                  <a:pt x="13198" y="21600"/>
                </a:lnTo>
                <a:cubicBezTo>
                  <a:pt x="13198" y="21468"/>
                  <a:pt x="13497" y="21360"/>
                  <a:pt x="13864" y="21360"/>
                </a:cubicBezTo>
                <a:cubicBezTo>
                  <a:pt x="14232" y="21360"/>
                  <a:pt x="14530" y="21468"/>
                  <a:pt x="14530" y="21600"/>
                </a:cubicBezTo>
                <a:lnTo>
                  <a:pt x="14966" y="21600"/>
                </a:lnTo>
                <a:cubicBezTo>
                  <a:pt x="14966" y="21468"/>
                  <a:pt x="15265" y="21360"/>
                  <a:pt x="15633" y="21360"/>
                </a:cubicBezTo>
                <a:cubicBezTo>
                  <a:pt x="16000" y="21360"/>
                  <a:pt x="16299" y="21468"/>
                  <a:pt x="16299" y="21600"/>
                </a:cubicBezTo>
                <a:lnTo>
                  <a:pt x="16735" y="21600"/>
                </a:lnTo>
                <a:cubicBezTo>
                  <a:pt x="16735" y="21468"/>
                  <a:pt x="17033" y="21360"/>
                  <a:pt x="17401" y="21360"/>
                </a:cubicBezTo>
                <a:cubicBezTo>
                  <a:pt x="17768" y="21360"/>
                  <a:pt x="18067" y="21468"/>
                  <a:pt x="18067" y="21600"/>
                </a:cubicBezTo>
                <a:lnTo>
                  <a:pt x="18503" y="21600"/>
                </a:lnTo>
                <a:cubicBezTo>
                  <a:pt x="18503" y="21468"/>
                  <a:pt x="18801" y="21360"/>
                  <a:pt x="19169" y="21360"/>
                </a:cubicBezTo>
                <a:cubicBezTo>
                  <a:pt x="19536" y="21360"/>
                  <a:pt x="19835" y="21468"/>
                  <a:pt x="19835" y="21600"/>
                </a:cubicBezTo>
                <a:lnTo>
                  <a:pt x="20271" y="21600"/>
                </a:lnTo>
                <a:cubicBezTo>
                  <a:pt x="20271" y="21468"/>
                  <a:pt x="20570" y="21360"/>
                  <a:pt x="20937" y="21360"/>
                </a:cubicBezTo>
                <a:cubicBezTo>
                  <a:pt x="21289" y="21360"/>
                  <a:pt x="21573" y="21458"/>
                  <a:pt x="21600" y="21582"/>
                </a:cubicBezTo>
                <a:lnTo>
                  <a:pt x="21600" y="0"/>
                </a:lnTo>
                <a:lnTo>
                  <a:pt x="0" y="0"/>
                </a:lnTo>
                <a:lnTo>
                  <a:pt x="0" y="21386"/>
                </a:lnTo>
                <a:cubicBezTo>
                  <a:pt x="236" y="21426"/>
                  <a:pt x="385" y="21506"/>
                  <a:pt x="385" y="21600"/>
                </a:cubicBezTo>
                <a:close/>
              </a:path>
            </a:pathLst>
          </a:custGeom>
          <a:solidFill>
            <a:schemeClr val="accent1"/>
          </a:solidFill>
          <a:ln w="12700">
            <a:miter lim="400000"/>
          </a:ln>
        </p:spPr>
        <p:txBody>
          <a:bodyPr lIns="28575" tIns="28575" rIns="28575" bIns="28575" anchor="t"/>
          <a:lstStyle/>
          <a:p>
            <a:pPr algn="ctr">
              <a:defRPr sz="3000">
                <a:solidFill>
                  <a:srgbClr val="FFFFFF"/>
                </a:solidFill>
              </a:defRPr>
            </a:pPr>
            <a:r>
              <a:rPr lang="en-US" sz="2700" b="1" dirty="0">
                <a:solidFill>
                  <a:schemeClr val="bg1"/>
                </a:solidFill>
                <a:effectLst>
                  <a:outerShdw blurRad="38100" dist="38100" dir="2700000" algn="tl">
                    <a:srgbClr val="000000">
                      <a:alpha val="43137"/>
                    </a:srgbClr>
                  </a:outerShdw>
                </a:effectLst>
              </a:rPr>
              <a:t>05</a:t>
            </a:r>
            <a:endParaRPr lang="vi-VN" sz="2700" b="1" dirty="0">
              <a:solidFill>
                <a:schemeClr val="bg1"/>
              </a:solidFill>
              <a:effectLst>
                <a:outerShdw blurRad="38100" dist="38100" dir="2700000" algn="tl">
                  <a:srgbClr val="000000">
                    <a:alpha val="43137"/>
                  </a:srgbClr>
                </a:outerShdw>
              </a:effectLst>
            </a:endParaRPr>
          </a:p>
          <a:p>
            <a:pPr algn="ctr">
              <a:defRPr sz="3000">
                <a:solidFill>
                  <a:srgbClr val="FFFFFF"/>
                </a:solidFill>
              </a:defRPr>
            </a:pPr>
            <a:endParaRPr lang="vi-VN" sz="2700" b="1" dirty="0">
              <a:solidFill>
                <a:schemeClr val="bg1"/>
              </a:solidFill>
              <a:effectLst>
                <a:outerShdw blurRad="38100" dist="38100" dir="2700000" algn="tl">
                  <a:srgbClr val="000000">
                    <a:alpha val="43137"/>
                  </a:srgbClr>
                </a:outerShdw>
              </a:effectLst>
            </a:endParaRPr>
          </a:p>
          <a:p>
            <a:pPr algn="ctr">
              <a:defRPr sz="3000">
                <a:solidFill>
                  <a:srgbClr val="FFFFFF"/>
                </a:solidFill>
              </a:defRPr>
            </a:pPr>
            <a:r>
              <a:rPr lang="vi-VN" sz="2200" b="1" dirty="0">
                <a:solidFill>
                  <a:schemeClr val="bg1"/>
                </a:solidFill>
                <a:effectLst>
                  <a:outerShdw blurRad="38100" dist="38100" dir="2700000" algn="tl">
                    <a:srgbClr val="000000">
                      <a:alpha val="43137"/>
                    </a:srgbClr>
                  </a:outerShdw>
                </a:effectLst>
                <a:latin typeface="+mj-lt"/>
              </a:rPr>
              <a:t>NHIỆM VỤ GIẢI PHÁP</a:t>
            </a:r>
            <a:endParaRPr sz="2200" b="1" dirty="0">
              <a:solidFill>
                <a:schemeClr val="bg1"/>
              </a:solidFill>
              <a:effectLst>
                <a:outerShdw blurRad="38100" dist="38100" dir="2700000" algn="tl">
                  <a:srgbClr val="000000">
                    <a:alpha val="43137"/>
                  </a:srgbClr>
                </a:outerShdw>
              </a:effectLst>
              <a:latin typeface="+mj-lt"/>
            </a:endParaRPr>
          </a:p>
        </p:txBody>
      </p:sp>
      <p:sp>
        <p:nvSpPr>
          <p:cNvPr id="139" name="Shape">
            <a:extLst>
              <a:ext uri="{FF2B5EF4-FFF2-40B4-BE49-F238E27FC236}">
                <a16:creationId xmlns:a16="http://schemas.microsoft.com/office/drawing/2014/main" id="{0E69FEDB-2AF6-4416-B769-A7E9E3D9CDE1}"/>
              </a:ext>
            </a:extLst>
          </p:cNvPr>
          <p:cNvSpPr/>
          <p:nvPr/>
        </p:nvSpPr>
        <p:spPr>
          <a:xfrm>
            <a:off x="2548817" y="4958272"/>
            <a:ext cx="1728488" cy="1606072"/>
          </a:xfrm>
          <a:custGeom>
            <a:avLst/>
            <a:gdLst/>
            <a:ahLst/>
            <a:cxnLst>
              <a:cxn ang="0">
                <a:pos x="wd2" y="hd2"/>
              </a:cxn>
              <a:cxn ang="5400000">
                <a:pos x="wd2" y="hd2"/>
              </a:cxn>
              <a:cxn ang="10800000">
                <a:pos x="wd2" y="hd2"/>
              </a:cxn>
              <a:cxn ang="16200000">
                <a:pos x="wd2" y="hd2"/>
              </a:cxn>
            </a:cxnLst>
            <a:rect l="0" t="0" r="r" b="b"/>
            <a:pathLst>
              <a:path w="21286" h="21600" extrusionOk="0">
                <a:moveTo>
                  <a:pt x="20808" y="3221"/>
                </a:moveTo>
                <a:cubicBezTo>
                  <a:pt x="20495" y="3173"/>
                  <a:pt x="20287" y="2906"/>
                  <a:pt x="20341" y="2628"/>
                </a:cubicBezTo>
                <a:lnTo>
                  <a:pt x="19971" y="2570"/>
                </a:lnTo>
                <a:cubicBezTo>
                  <a:pt x="19917" y="2851"/>
                  <a:pt x="19619" y="3037"/>
                  <a:pt x="19308" y="2989"/>
                </a:cubicBezTo>
                <a:cubicBezTo>
                  <a:pt x="18994" y="2940"/>
                  <a:pt x="18786" y="2674"/>
                  <a:pt x="18840" y="2395"/>
                </a:cubicBezTo>
                <a:lnTo>
                  <a:pt x="18470" y="2338"/>
                </a:lnTo>
                <a:cubicBezTo>
                  <a:pt x="18416" y="2618"/>
                  <a:pt x="18118" y="2805"/>
                  <a:pt x="17807" y="2756"/>
                </a:cubicBezTo>
                <a:cubicBezTo>
                  <a:pt x="17496" y="2708"/>
                  <a:pt x="17286" y="2441"/>
                  <a:pt x="17340" y="2163"/>
                </a:cubicBezTo>
                <a:lnTo>
                  <a:pt x="16970" y="2105"/>
                </a:lnTo>
                <a:cubicBezTo>
                  <a:pt x="16916" y="2386"/>
                  <a:pt x="16618" y="2572"/>
                  <a:pt x="16307" y="2524"/>
                </a:cubicBezTo>
                <a:cubicBezTo>
                  <a:pt x="15993" y="2476"/>
                  <a:pt x="15785" y="2209"/>
                  <a:pt x="15839" y="1930"/>
                </a:cubicBezTo>
                <a:lnTo>
                  <a:pt x="15469" y="1873"/>
                </a:lnTo>
                <a:cubicBezTo>
                  <a:pt x="15415" y="2154"/>
                  <a:pt x="15117" y="2340"/>
                  <a:pt x="14806" y="2292"/>
                </a:cubicBezTo>
                <a:cubicBezTo>
                  <a:pt x="14493" y="2243"/>
                  <a:pt x="14285" y="1976"/>
                  <a:pt x="14339" y="1698"/>
                </a:cubicBezTo>
                <a:lnTo>
                  <a:pt x="13969" y="1640"/>
                </a:lnTo>
                <a:cubicBezTo>
                  <a:pt x="13915" y="1921"/>
                  <a:pt x="13617" y="2108"/>
                  <a:pt x="13306" y="2059"/>
                </a:cubicBezTo>
                <a:cubicBezTo>
                  <a:pt x="12992" y="2011"/>
                  <a:pt x="12784" y="1744"/>
                  <a:pt x="12838" y="1466"/>
                </a:cubicBezTo>
                <a:lnTo>
                  <a:pt x="12468" y="1408"/>
                </a:lnTo>
                <a:cubicBezTo>
                  <a:pt x="12414" y="1689"/>
                  <a:pt x="12116" y="1875"/>
                  <a:pt x="11805" y="1827"/>
                </a:cubicBezTo>
                <a:cubicBezTo>
                  <a:pt x="11492" y="1779"/>
                  <a:pt x="11284" y="1512"/>
                  <a:pt x="11338" y="1233"/>
                </a:cubicBezTo>
                <a:lnTo>
                  <a:pt x="10968" y="1176"/>
                </a:lnTo>
                <a:cubicBezTo>
                  <a:pt x="10914" y="1456"/>
                  <a:pt x="10616" y="1643"/>
                  <a:pt x="10305" y="1594"/>
                </a:cubicBezTo>
                <a:cubicBezTo>
                  <a:pt x="9991" y="1546"/>
                  <a:pt x="9783" y="1279"/>
                  <a:pt x="9837" y="1001"/>
                </a:cubicBezTo>
                <a:lnTo>
                  <a:pt x="9467" y="943"/>
                </a:lnTo>
                <a:cubicBezTo>
                  <a:pt x="9413" y="1224"/>
                  <a:pt x="9115" y="1410"/>
                  <a:pt x="8804" y="1362"/>
                </a:cubicBezTo>
                <a:cubicBezTo>
                  <a:pt x="8491" y="1314"/>
                  <a:pt x="8283" y="1047"/>
                  <a:pt x="8337" y="769"/>
                </a:cubicBezTo>
                <a:lnTo>
                  <a:pt x="7967" y="711"/>
                </a:lnTo>
                <a:cubicBezTo>
                  <a:pt x="7913" y="992"/>
                  <a:pt x="7615" y="1178"/>
                  <a:pt x="7304" y="1130"/>
                </a:cubicBezTo>
                <a:cubicBezTo>
                  <a:pt x="6990" y="1081"/>
                  <a:pt x="6782" y="815"/>
                  <a:pt x="6836" y="536"/>
                </a:cubicBezTo>
                <a:lnTo>
                  <a:pt x="6474" y="465"/>
                </a:lnTo>
                <a:cubicBezTo>
                  <a:pt x="6420" y="745"/>
                  <a:pt x="6122" y="932"/>
                  <a:pt x="5811" y="884"/>
                </a:cubicBezTo>
                <a:cubicBezTo>
                  <a:pt x="5498" y="835"/>
                  <a:pt x="5290" y="568"/>
                  <a:pt x="5344" y="290"/>
                </a:cubicBezTo>
                <a:lnTo>
                  <a:pt x="4974" y="232"/>
                </a:lnTo>
                <a:cubicBezTo>
                  <a:pt x="4920" y="513"/>
                  <a:pt x="4622" y="699"/>
                  <a:pt x="4311" y="651"/>
                </a:cubicBezTo>
                <a:cubicBezTo>
                  <a:pt x="3997" y="603"/>
                  <a:pt x="3789" y="336"/>
                  <a:pt x="3843" y="58"/>
                </a:cubicBezTo>
                <a:lnTo>
                  <a:pt x="3473" y="0"/>
                </a:lnTo>
                <a:cubicBezTo>
                  <a:pt x="3427" y="237"/>
                  <a:pt x="3206" y="407"/>
                  <a:pt x="2946" y="423"/>
                </a:cubicBezTo>
                <a:lnTo>
                  <a:pt x="59" y="15282"/>
                </a:lnTo>
                <a:cubicBezTo>
                  <a:pt x="-314" y="17196"/>
                  <a:pt x="1117" y="19018"/>
                  <a:pt x="3255" y="19350"/>
                </a:cubicBezTo>
                <a:lnTo>
                  <a:pt x="17689" y="21600"/>
                </a:lnTo>
                <a:lnTo>
                  <a:pt x="21286" y="3097"/>
                </a:lnTo>
                <a:cubicBezTo>
                  <a:pt x="21163" y="3196"/>
                  <a:pt x="20988" y="3249"/>
                  <a:pt x="20808" y="3221"/>
                </a:cubicBezTo>
                <a:close/>
              </a:path>
            </a:pathLst>
          </a:custGeom>
          <a:solidFill>
            <a:schemeClr val="accent4">
              <a:lumMod val="75000"/>
            </a:schemeClr>
          </a:solidFill>
          <a:ln w="12700">
            <a:miter lim="400000"/>
          </a:ln>
        </p:spPr>
        <p:txBody>
          <a:bodyPr lIns="28575" tIns="28575" rIns="28575" bIns="28575" anchor="ctr"/>
          <a:lstStyle/>
          <a:p>
            <a:pPr>
              <a:defRPr sz="3000">
                <a:solidFill>
                  <a:srgbClr val="FFFFFF"/>
                </a:solidFill>
              </a:defRPr>
            </a:pPr>
            <a:endParaRPr sz="2251"/>
          </a:p>
        </p:txBody>
      </p:sp>
      <p:sp>
        <p:nvSpPr>
          <p:cNvPr id="140" name="Shape">
            <a:extLst>
              <a:ext uri="{FF2B5EF4-FFF2-40B4-BE49-F238E27FC236}">
                <a16:creationId xmlns:a16="http://schemas.microsoft.com/office/drawing/2014/main" id="{2C7097D4-1CB5-4499-B427-CC3A225DECB0}"/>
              </a:ext>
            </a:extLst>
          </p:cNvPr>
          <p:cNvSpPr/>
          <p:nvPr/>
        </p:nvSpPr>
        <p:spPr>
          <a:xfrm>
            <a:off x="5741930" y="5039509"/>
            <a:ext cx="1826552" cy="1637719"/>
          </a:xfrm>
          <a:custGeom>
            <a:avLst/>
            <a:gdLst/>
            <a:ahLst/>
            <a:cxnLst>
              <a:cxn ang="0">
                <a:pos x="wd2" y="hd2"/>
              </a:cxn>
              <a:cxn ang="5400000">
                <a:pos x="wd2" y="hd2"/>
              </a:cxn>
              <a:cxn ang="10800000">
                <a:pos x="wd2" y="hd2"/>
              </a:cxn>
              <a:cxn ang="16200000">
                <a:pos x="wd2" y="hd2"/>
              </a:cxn>
            </a:cxnLst>
            <a:rect l="0" t="0" r="r" b="b"/>
            <a:pathLst>
              <a:path w="21600" h="21600" extrusionOk="0">
                <a:moveTo>
                  <a:pt x="21060" y="3667"/>
                </a:moveTo>
                <a:cubicBezTo>
                  <a:pt x="20761" y="3610"/>
                  <a:pt x="20571" y="3342"/>
                  <a:pt x="20633" y="3071"/>
                </a:cubicBezTo>
                <a:lnTo>
                  <a:pt x="20280" y="3003"/>
                </a:lnTo>
                <a:cubicBezTo>
                  <a:pt x="20218" y="3276"/>
                  <a:pt x="19925" y="3450"/>
                  <a:pt x="19629" y="3394"/>
                </a:cubicBezTo>
                <a:cubicBezTo>
                  <a:pt x="19330" y="3337"/>
                  <a:pt x="19140" y="3069"/>
                  <a:pt x="19202" y="2798"/>
                </a:cubicBezTo>
                <a:lnTo>
                  <a:pt x="18849" y="2730"/>
                </a:lnTo>
                <a:cubicBezTo>
                  <a:pt x="18787" y="3003"/>
                  <a:pt x="18494" y="3177"/>
                  <a:pt x="18198" y="3121"/>
                </a:cubicBezTo>
                <a:cubicBezTo>
                  <a:pt x="17899" y="3064"/>
                  <a:pt x="17709" y="2796"/>
                  <a:pt x="17771" y="2525"/>
                </a:cubicBezTo>
                <a:lnTo>
                  <a:pt x="17418" y="2457"/>
                </a:lnTo>
                <a:cubicBezTo>
                  <a:pt x="17356" y="2730"/>
                  <a:pt x="17063" y="2904"/>
                  <a:pt x="16767" y="2847"/>
                </a:cubicBezTo>
                <a:cubicBezTo>
                  <a:pt x="16468" y="2791"/>
                  <a:pt x="16278" y="2523"/>
                  <a:pt x="16340" y="2252"/>
                </a:cubicBezTo>
                <a:lnTo>
                  <a:pt x="15987" y="2184"/>
                </a:lnTo>
                <a:cubicBezTo>
                  <a:pt x="15926" y="2457"/>
                  <a:pt x="15632" y="2631"/>
                  <a:pt x="15336" y="2574"/>
                </a:cubicBezTo>
                <a:cubicBezTo>
                  <a:pt x="15037" y="2518"/>
                  <a:pt x="14847" y="2250"/>
                  <a:pt x="14909" y="1979"/>
                </a:cubicBezTo>
                <a:lnTo>
                  <a:pt x="14556" y="1911"/>
                </a:lnTo>
                <a:cubicBezTo>
                  <a:pt x="14495" y="2184"/>
                  <a:pt x="14201" y="2358"/>
                  <a:pt x="13905" y="2301"/>
                </a:cubicBezTo>
                <a:cubicBezTo>
                  <a:pt x="13606" y="2245"/>
                  <a:pt x="13416" y="1977"/>
                  <a:pt x="13478" y="1706"/>
                </a:cubicBezTo>
                <a:lnTo>
                  <a:pt x="13125" y="1638"/>
                </a:lnTo>
                <a:cubicBezTo>
                  <a:pt x="13064" y="1911"/>
                  <a:pt x="12770" y="2085"/>
                  <a:pt x="12474" y="2028"/>
                </a:cubicBezTo>
                <a:cubicBezTo>
                  <a:pt x="12175" y="1972"/>
                  <a:pt x="11985" y="1704"/>
                  <a:pt x="12047" y="1433"/>
                </a:cubicBezTo>
                <a:lnTo>
                  <a:pt x="11694" y="1365"/>
                </a:lnTo>
                <a:cubicBezTo>
                  <a:pt x="11633" y="1638"/>
                  <a:pt x="11339" y="1812"/>
                  <a:pt x="11043" y="1755"/>
                </a:cubicBezTo>
                <a:cubicBezTo>
                  <a:pt x="10744" y="1699"/>
                  <a:pt x="10554" y="1431"/>
                  <a:pt x="10616" y="1160"/>
                </a:cubicBezTo>
                <a:lnTo>
                  <a:pt x="10263" y="1092"/>
                </a:lnTo>
                <a:cubicBezTo>
                  <a:pt x="10202" y="1365"/>
                  <a:pt x="9908" y="1539"/>
                  <a:pt x="9612" y="1482"/>
                </a:cubicBezTo>
                <a:cubicBezTo>
                  <a:pt x="9314" y="1426"/>
                  <a:pt x="9124" y="1158"/>
                  <a:pt x="9185" y="887"/>
                </a:cubicBezTo>
                <a:lnTo>
                  <a:pt x="8832" y="819"/>
                </a:lnTo>
                <a:cubicBezTo>
                  <a:pt x="8771" y="1092"/>
                  <a:pt x="8477" y="1266"/>
                  <a:pt x="8181" y="1209"/>
                </a:cubicBezTo>
                <a:cubicBezTo>
                  <a:pt x="7883" y="1153"/>
                  <a:pt x="7693" y="884"/>
                  <a:pt x="7754" y="614"/>
                </a:cubicBezTo>
                <a:lnTo>
                  <a:pt x="7401" y="546"/>
                </a:lnTo>
                <a:cubicBezTo>
                  <a:pt x="7340" y="819"/>
                  <a:pt x="7046" y="993"/>
                  <a:pt x="6750" y="936"/>
                </a:cubicBezTo>
                <a:cubicBezTo>
                  <a:pt x="6452" y="880"/>
                  <a:pt x="6262" y="611"/>
                  <a:pt x="6323" y="341"/>
                </a:cubicBezTo>
                <a:lnTo>
                  <a:pt x="5971" y="273"/>
                </a:lnTo>
                <a:cubicBezTo>
                  <a:pt x="5909" y="546"/>
                  <a:pt x="5615" y="720"/>
                  <a:pt x="5319" y="663"/>
                </a:cubicBezTo>
                <a:cubicBezTo>
                  <a:pt x="5021" y="607"/>
                  <a:pt x="4831" y="338"/>
                  <a:pt x="4892" y="68"/>
                </a:cubicBezTo>
                <a:lnTo>
                  <a:pt x="4540" y="0"/>
                </a:lnTo>
                <a:cubicBezTo>
                  <a:pt x="4490" y="212"/>
                  <a:pt x="4303" y="363"/>
                  <a:pt x="4081" y="395"/>
                </a:cubicBezTo>
                <a:lnTo>
                  <a:pt x="0" y="18265"/>
                </a:lnTo>
                <a:lnTo>
                  <a:pt x="17465" y="21600"/>
                </a:lnTo>
                <a:lnTo>
                  <a:pt x="21600" y="3491"/>
                </a:lnTo>
                <a:cubicBezTo>
                  <a:pt x="21474" y="3630"/>
                  <a:pt x="21269" y="3705"/>
                  <a:pt x="21060" y="3667"/>
                </a:cubicBezTo>
                <a:close/>
              </a:path>
            </a:pathLst>
          </a:custGeom>
          <a:solidFill>
            <a:schemeClr val="accent5">
              <a:lumMod val="75000"/>
            </a:schemeClr>
          </a:solidFill>
          <a:ln w="12700">
            <a:miter lim="400000"/>
          </a:ln>
        </p:spPr>
        <p:txBody>
          <a:bodyPr lIns="28575" tIns="28575" rIns="28575" bIns="28575" anchor="ctr"/>
          <a:lstStyle/>
          <a:p>
            <a:pPr>
              <a:defRPr sz="3000">
                <a:solidFill>
                  <a:srgbClr val="FFFFFF"/>
                </a:solidFill>
              </a:defRPr>
            </a:pPr>
            <a:endParaRPr sz="2251"/>
          </a:p>
        </p:txBody>
      </p:sp>
      <p:sp>
        <p:nvSpPr>
          <p:cNvPr id="141" name="Shape">
            <a:extLst>
              <a:ext uri="{FF2B5EF4-FFF2-40B4-BE49-F238E27FC236}">
                <a16:creationId xmlns:a16="http://schemas.microsoft.com/office/drawing/2014/main" id="{85D5FB7E-205C-4308-867E-8C02F83B6486}"/>
              </a:ext>
            </a:extLst>
          </p:cNvPr>
          <p:cNvSpPr/>
          <p:nvPr/>
        </p:nvSpPr>
        <p:spPr>
          <a:xfrm>
            <a:off x="4231756" y="4968253"/>
            <a:ext cx="1673003" cy="1534390"/>
          </a:xfrm>
          <a:custGeom>
            <a:avLst/>
            <a:gdLst/>
            <a:ahLst/>
            <a:cxnLst>
              <a:cxn ang="0">
                <a:pos x="wd2" y="hd2"/>
              </a:cxn>
              <a:cxn ang="5400000">
                <a:pos x="wd2" y="hd2"/>
              </a:cxn>
              <a:cxn ang="10800000">
                <a:pos x="wd2" y="hd2"/>
              </a:cxn>
              <a:cxn ang="16200000">
                <a:pos x="wd2" y="hd2"/>
              </a:cxn>
            </a:cxnLst>
            <a:rect l="0" t="0" r="r" b="b"/>
            <a:pathLst>
              <a:path w="21600" h="21600" extrusionOk="0">
                <a:moveTo>
                  <a:pt x="21013" y="2216"/>
                </a:moveTo>
                <a:cubicBezTo>
                  <a:pt x="20681" y="2187"/>
                  <a:pt x="20442" y="1922"/>
                  <a:pt x="20474" y="1626"/>
                </a:cubicBezTo>
                <a:lnTo>
                  <a:pt x="20083" y="1589"/>
                </a:lnTo>
                <a:cubicBezTo>
                  <a:pt x="20051" y="1886"/>
                  <a:pt x="19755" y="2100"/>
                  <a:pt x="19424" y="2071"/>
                </a:cubicBezTo>
                <a:cubicBezTo>
                  <a:pt x="19092" y="2042"/>
                  <a:pt x="18853" y="1777"/>
                  <a:pt x="18885" y="1481"/>
                </a:cubicBezTo>
                <a:lnTo>
                  <a:pt x="18494" y="1445"/>
                </a:lnTo>
                <a:cubicBezTo>
                  <a:pt x="18462" y="1741"/>
                  <a:pt x="18166" y="1956"/>
                  <a:pt x="17834" y="1927"/>
                </a:cubicBezTo>
                <a:cubicBezTo>
                  <a:pt x="17503" y="1898"/>
                  <a:pt x="17263" y="1633"/>
                  <a:pt x="17296" y="1337"/>
                </a:cubicBezTo>
                <a:lnTo>
                  <a:pt x="16905" y="1300"/>
                </a:lnTo>
                <a:cubicBezTo>
                  <a:pt x="16873" y="1597"/>
                  <a:pt x="16576" y="1811"/>
                  <a:pt x="16245" y="1782"/>
                </a:cubicBezTo>
                <a:cubicBezTo>
                  <a:pt x="15914" y="1753"/>
                  <a:pt x="15674" y="1488"/>
                  <a:pt x="15706" y="1192"/>
                </a:cubicBezTo>
                <a:lnTo>
                  <a:pt x="15316" y="1156"/>
                </a:lnTo>
                <a:cubicBezTo>
                  <a:pt x="15283" y="1452"/>
                  <a:pt x="14987" y="1667"/>
                  <a:pt x="14656" y="1638"/>
                </a:cubicBezTo>
                <a:cubicBezTo>
                  <a:pt x="14325" y="1609"/>
                  <a:pt x="14085" y="1344"/>
                  <a:pt x="14117" y="1048"/>
                </a:cubicBezTo>
                <a:lnTo>
                  <a:pt x="13727" y="1011"/>
                </a:lnTo>
                <a:cubicBezTo>
                  <a:pt x="13694" y="1308"/>
                  <a:pt x="13398" y="1522"/>
                  <a:pt x="13067" y="1493"/>
                </a:cubicBezTo>
                <a:cubicBezTo>
                  <a:pt x="12735" y="1464"/>
                  <a:pt x="12496" y="1199"/>
                  <a:pt x="12528" y="903"/>
                </a:cubicBezTo>
                <a:lnTo>
                  <a:pt x="12137" y="867"/>
                </a:lnTo>
                <a:cubicBezTo>
                  <a:pt x="12105" y="1163"/>
                  <a:pt x="11809" y="1378"/>
                  <a:pt x="11477" y="1349"/>
                </a:cubicBezTo>
                <a:cubicBezTo>
                  <a:pt x="11146" y="1320"/>
                  <a:pt x="10906" y="1055"/>
                  <a:pt x="10939" y="759"/>
                </a:cubicBezTo>
                <a:lnTo>
                  <a:pt x="10548" y="722"/>
                </a:lnTo>
                <a:cubicBezTo>
                  <a:pt x="10516" y="1019"/>
                  <a:pt x="10220" y="1233"/>
                  <a:pt x="9888" y="1204"/>
                </a:cubicBezTo>
                <a:cubicBezTo>
                  <a:pt x="9557" y="1175"/>
                  <a:pt x="9317" y="910"/>
                  <a:pt x="9349" y="614"/>
                </a:cubicBezTo>
                <a:lnTo>
                  <a:pt x="8959" y="578"/>
                </a:lnTo>
                <a:cubicBezTo>
                  <a:pt x="8927" y="874"/>
                  <a:pt x="8630" y="1089"/>
                  <a:pt x="8299" y="1060"/>
                </a:cubicBezTo>
                <a:cubicBezTo>
                  <a:pt x="7968" y="1031"/>
                  <a:pt x="7728" y="766"/>
                  <a:pt x="7760" y="470"/>
                </a:cubicBezTo>
                <a:lnTo>
                  <a:pt x="7370" y="433"/>
                </a:lnTo>
                <a:cubicBezTo>
                  <a:pt x="7337" y="730"/>
                  <a:pt x="7041" y="944"/>
                  <a:pt x="6710" y="915"/>
                </a:cubicBezTo>
                <a:cubicBezTo>
                  <a:pt x="6378" y="886"/>
                  <a:pt x="6139" y="621"/>
                  <a:pt x="6171" y="325"/>
                </a:cubicBezTo>
                <a:lnTo>
                  <a:pt x="5780" y="289"/>
                </a:lnTo>
                <a:cubicBezTo>
                  <a:pt x="5748" y="585"/>
                  <a:pt x="5452" y="800"/>
                  <a:pt x="5121" y="771"/>
                </a:cubicBezTo>
                <a:cubicBezTo>
                  <a:pt x="4789" y="742"/>
                  <a:pt x="4549" y="477"/>
                  <a:pt x="4582" y="181"/>
                </a:cubicBezTo>
                <a:lnTo>
                  <a:pt x="4191" y="144"/>
                </a:lnTo>
                <a:cubicBezTo>
                  <a:pt x="4159" y="441"/>
                  <a:pt x="3863" y="655"/>
                  <a:pt x="3531" y="626"/>
                </a:cubicBezTo>
                <a:cubicBezTo>
                  <a:pt x="3200" y="597"/>
                  <a:pt x="2960" y="332"/>
                  <a:pt x="2993" y="36"/>
                </a:cubicBezTo>
                <a:lnTo>
                  <a:pt x="2602" y="0"/>
                </a:lnTo>
                <a:cubicBezTo>
                  <a:pt x="2578" y="222"/>
                  <a:pt x="2405" y="397"/>
                  <a:pt x="2185" y="460"/>
                </a:cubicBezTo>
                <a:lnTo>
                  <a:pt x="0" y="19856"/>
                </a:lnTo>
                <a:lnTo>
                  <a:pt x="19380" y="21600"/>
                </a:lnTo>
                <a:lnTo>
                  <a:pt x="21600" y="1888"/>
                </a:lnTo>
                <a:cubicBezTo>
                  <a:pt x="21511" y="2110"/>
                  <a:pt x="21274" y="2240"/>
                  <a:pt x="21013" y="2216"/>
                </a:cubicBezTo>
                <a:close/>
              </a:path>
            </a:pathLst>
          </a:custGeom>
          <a:solidFill>
            <a:schemeClr val="accent3">
              <a:lumMod val="75000"/>
            </a:schemeClr>
          </a:solidFill>
          <a:ln w="12700">
            <a:miter lim="400000"/>
          </a:ln>
        </p:spPr>
        <p:txBody>
          <a:bodyPr lIns="28575" tIns="28575" rIns="28575" bIns="28575" anchor="ctr"/>
          <a:lstStyle/>
          <a:p>
            <a:pPr>
              <a:defRPr sz="3000">
                <a:solidFill>
                  <a:srgbClr val="FFFFFF"/>
                </a:solidFill>
              </a:defRPr>
            </a:pPr>
            <a:endParaRPr sz="2251"/>
          </a:p>
        </p:txBody>
      </p:sp>
      <p:sp>
        <p:nvSpPr>
          <p:cNvPr id="143" name="Freeform: Shape 142">
            <a:extLst>
              <a:ext uri="{FF2B5EF4-FFF2-40B4-BE49-F238E27FC236}">
                <a16:creationId xmlns:a16="http://schemas.microsoft.com/office/drawing/2014/main" id="{A853B0D1-48BD-42EA-A5E6-C51513EA1B23}"/>
              </a:ext>
            </a:extLst>
          </p:cNvPr>
          <p:cNvSpPr/>
          <p:nvPr/>
        </p:nvSpPr>
        <p:spPr>
          <a:xfrm rot="10800000" flipH="1">
            <a:off x="7623572" y="4966457"/>
            <a:ext cx="1508808" cy="1435938"/>
          </a:xfrm>
          <a:custGeom>
            <a:avLst/>
            <a:gdLst>
              <a:gd name="connsiteX0" fmla="*/ 20137 w 1033137"/>
              <a:gd name="connsiteY0" fmla="*/ 1199066 h 1199066"/>
              <a:gd name="connsiteX1" fmla="*/ 40991 w 1033137"/>
              <a:gd name="connsiteY1" fmla="*/ 1199066 h 1199066"/>
              <a:gd name="connsiteX2" fmla="*/ 72846 w 1033137"/>
              <a:gd name="connsiteY2" fmla="*/ 1167181 h 1199066"/>
              <a:gd name="connsiteX3" fmla="*/ 104701 w 1033137"/>
              <a:gd name="connsiteY3" fmla="*/ 1199066 h 1199066"/>
              <a:gd name="connsiteX4" fmla="*/ 125555 w 1033137"/>
              <a:gd name="connsiteY4" fmla="*/ 1199066 h 1199066"/>
              <a:gd name="connsiteX5" fmla="*/ 157410 w 1033137"/>
              <a:gd name="connsiteY5" fmla="*/ 1167181 h 1199066"/>
              <a:gd name="connsiteX6" fmla="*/ 189265 w 1033137"/>
              <a:gd name="connsiteY6" fmla="*/ 1199066 h 1199066"/>
              <a:gd name="connsiteX7" fmla="*/ 210119 w 1033137"/>
              <a:gd name="connsiteY7" fmla="*/ 1199066 h 1199066"/>
              <a:gd name="connsiteX8" fmla="*/ 241974 w 1033137"/>
              <a:gd name="connsiteY8" fmla="*/ 1167181 h 1199066"/>
              <a:gd name="connsiteX9" fmla="*/ 273877 w 1033137"/>
              <a:gd name="connsiteY9" fmla="*/ 1199066 h 1199066"/>
              <a:gd name="connsiteX10" fmla="*/ 294731 w 1033137"/>
              <a:gd name="connsiteY10" fmla="*/ 1199066 h 1199066"/>
              <a:gd name="connsiteX11" fmla="*/ 326586 w 1033137"/>
              <a:gd name="connsiteY11" fmla="*/ 1167181 h 1199066"/>
              <a:gd name="connsiteX12" fmla="*/ 358441 w 1033137"/>
              <a:gd name="connsiteY12" fmla="*/ 1199066 h 1199066"/>
              <a:gd name="connsiteX13" fmla="*/ 379295 w 1033137"/>
              <a:gd name="connsiteY13" fmla="*/ 1199066 h 1199066"/>
              <a:gd name="connsiteX14" fmla="*/ 411150 w 1033137"/>
              <a:gd name="connsiteY14" fmla="*/ 1167181 h 1199066"/>
              <a:gd name="connsiteX15" fmla="*/ 443006 w 1033137"/>
              <a:gd name="connsiteY15" fmla="*/ 1199066 h 1199066"/>
              <a:gd name="connsiteX16" fmla="*/ 463860 w 1033137"/>
              <a:gd name="connsiteY16" fmla="*/ 1199066 h 1199066"/>
              <a:gd name="connsiteX17" fmla="*/ 495715 w 1033137"/>
              <a:gd name="connsiteY17" fmla="*/ 1167181 h 1199066"/>
              <a:gd name="connsiteX18" fmla="*/ 527570 w 1033137"/>
              <a:gd name="connsiteY18" fmla="*/ 1199066 h 1199066"/>
              <a:gd name="connsiteX19" fmla="*/ 548424 w 1033137"/>
              <a:gd name="connsiteY19" fmla="*/ 1199066 h 1199066"/>
              <a:gd name="connsiteX20" fmla="*/ 580279 w 1033137"/>
              <a:gd name="connsiteY20" fmla="*/ 1167181 h 1199066"/>
              <a:gd name="connsiteX21" fmla="*/ 612134 w 1033137"/>
              <a:gd name="connsiteY21" fmla="*/ 1199066 h 1199066"/>
              <a:gd name="connsiteX22" fmla="*/ 632988 w 1033137"/>
              <a:gd name="connsiteY22" fmla="*/ 1199066 h 1199066"/>
              <a:gd name="connsiteX23" fmla="*/ 664843 w 1033137"/>
              <a:gd name="connsiteY23" fmla="*/ 1167181 h 1199066"/>
              <a:gd name="connsiteX24" fmla="*/ 696698 w 1033137"/>
              <a:gd name="connsiteY24" fmla="*/ 1199066 h 1199066"/>
              <a:gd name="connsiteX25" fmla="*/ 717552 w 1033137"/>
              <a:gd name="connsiteY25" fmla="*/ 1199066 h 1199066"/>
              <a:gd name="connsiteX26" fmla="*/ 749407 w 1033137"/>
              <a:gd name="connsiteY26" fmla="*/ 1167181 h 1199066"/>
              <a:gd name="connsiteX27" fmla="*/ 781262 w 1033137"/>
              <a:gd name="connsiteY27" fmla="*/ 1199066 h 1199066"/>
              <a:gd name="connsiteX28" fmla="*/ 802116 w 1033137"/>
              <a:gd name="connsiteY28" fmla="*/ 1199066 h 1199066"/>
              <a:gd name="connsiteX29" fmla="*/ 833971 w 1033137"/>
              <a:gd name="connsiteY29" fmla="*/ 1167181 h 1199066"/>
              <a:gd name="connsiteX30" fmla="*/ 865874 w 1033137"/>
              <a:gd name="connsiteY30" fmla="*/ 1199066 h 1199066"/>
              <a:gd name="connsiteX31" fmla="*/ 886728 w 1033137"/>
              <a:gd name="connsiteY31" fmla="*/ 1199066 h 1199066"/>
              <a:gd name="connsiteX32" fmla="*/ 918583 w 1033137"/>
              <a:gd name="connsiteY32" fmla="*/ 1167181 h 1199066"/>
              <a:gd name="connsiteX33" fmla="*/ 950438 w 1033137"/>
              <a:gd name="connsiteY33" fmla="*/ 1199066 h 1199066"/>
              <a:gd name="connsiteX34" fmla="*/ 971292 w 1033137"/>
              <a:gd name="connsiteY34" fmla="*/ 1199066 h 1199066"/>
              <a:gd name="connsiteX35" fmla="*/ 1003148 w 1033137"/>
              <a:gd name="connsiteY35" fmla="*/ 1167181 h 1199066"/>
              <a:gd name="connsiteX36" fmla="*/ 1033137 w 1033137"/>
              <a:gd name="connsiteY36" fmla="*/ 1188703 h 1199066"/>
              <a:gd name="connsiteX37" fmla="*/ 1033137 w 1033137"/>
              <a:gd name="connsiteY37" fmla="*/ 0 h 1199066"/>
              <a:gd name="connsiteX38" fmla="*/ 0 w 1033137"/>
              <a:gd name="connsiteY38" fmla="*/ 0 h 1199066"/>
              <a:gd name="connsiteX39" fmla="*/ 0 w 1033137"/>
              <a:gd name="connsiteY39" fmla="*/ 1169838 h 1199066"/>
              <a:gd name="connsiteX40" fmla="*/ 20137 w 1033137"/>
              <a:gd name="connsiteY40" fmla="*/ 1199066 h 119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3137" h="1199066">
                <a:moveTo>
                  <a:pt x="20137" y="1199066"/>
                </a:moveTo>
                <a:lnTo>
                  <a:pt x="40991" y="1199066"/>
                </a:lnTo>
                <a:cubicBezTo>
                  <a:pt x="40991" y="1181529"/>
                  <a:pt x="55292" y="1167181"/>
                  <a:pt x="72846" y="1167181"/>
                </a:cubicBezTo>
                <a:cubicBezTo>
                  <a:pt x="90448" y="1167181"/>
                  <a:pt x="104701" y="1181529"/>
                  <a:pt x="104701" y="1199066"/>
                </a:cubicBezTo>
                <a:lnTo>
                  <a:pt x="125555" y="1199066"/>
                </a:lnTo>
                <a:cubicBezTo>
                  <a:pt x="125555" y="1181529"/>
                  <a:pt x="139856" y="1167181"/>
                  <a:pt x="157410" y="1167181"/>
                </a:cubicBezTo>
                <a:cubicBezTo>
                  <a:pt x="175012" y="1167181"/>
                  <a:pt x="189265" y="1181529"/>
                  <a:pt x="189265" y="1199066"/>
                </a:cubicBezTo>
                <a:lnTo>
                  <a:pt x="210119" y="1199066"/>
                </a:lnTo>
                <a:cubicBezTo>
                  <a:pt x="210119" y="1181529"/>
                  <a:pt x="224421" y="1167181"/>
                  <a:pt x="241974" y="1167181"/>
                </a:cubicBezTo>
                <a:cubicBezTo>
                  <a:pt x="259576" y="1167181"/>
                  <a:pt x="273877" y="1181529"/>
                  <a:pt x="273877" y="1199066"/>
                </a:cubicBezTo>
                <a:lnTo>
                  <a:pt x="294731" y="1199066"/>
                </a:lnTo>
                <a:cubicBezTo>
                  <a:pt x="294731" y="1181529"/>
                  <a:pt x="308985" y="1167181"/>
                  <a:pt x="326586" y="1167181"/>
                </a:cubicBezTo>
                <a:cubicBezTo>
                  <a:pt x="344140" y="1167181"/>
                  <a:pt x="358441" y="1181529"/>
                  <a:pt x="358441" y="1199066"/>
                </a:cubicBezTo>
                <a:lnTo>
                  <a:pt x="379295" y="1199066"/>
                </a:lnTo>
                <a:cubicBezTo>
                  <a:pt x="379295" y="1181529"/>
                  <a:pt x="393549" y="1167181"/>
                  <a:pt x="411150" y="1167181"/>
                </a:cubicBezTo>
                <a:cubicBezTo>
                  <a:pt x="428704" y="1167181"/>
                  <a:pt x="443006" y="1181529"/>
                  <a:pt x="443006" y="1199066"/>
                </a:cubicBezTo>
                <a:lnTo>
                  <a:pt x="463860" y="1199066"/>
                </a:lnTo>
                <a:cubicBezTo>
                  <a:pt x="463860" y="1181529"/>
                  <a:pt x="478161" y="1167181"/>
                  <a:pt x="495715" y="1167181"/>
                </a:cubicBezTo>
                <a:cubicBezTo>
                  <a:pt x="513268" y="1167181"/>
                  <a:pt x="527570" y="1181529"/>
                  <a:pt x="527570" y="1199066"/>
                </a:cubicBezTo>
                <a:lnTo>
                  <a:pt x="548424" y="1199066"/>
                </a:lnTo>
                <a:cubicBezTo>
                  <a:pt x="548424" y="1181529"/>
                  <a:pt x="562725" y="1167181"/>
                  <a:pt x="580279" y="1167181"/>
                </a:cubicBezTo>
                <a:cubicBezTo>
                  <a:pt x="597833" y="1167181"/>
                  <a:pt x="612134" y="1181529"/>
                  <a:pt x="612134" y="1199066"/>
                </a:cubicBezTo>
                <a:lnTo>
                  <a:pt x="632988" y="1199066"/>
                </a:lnTo>
                <a:cubicBezTo>
                  <a:pt x="632988" y="1181529"/>
                  <a:pt x="647289" y="1167181"/>
                  <a:pt x="664843" y="1167181"/>
                </a:cubicBezTo>
                <a:cubicBezTo>
                  <a:pt x="682445" y="1167181"/>
                  <a:pt x="696698" y="1181529"/>
                  <a:pt x="696698" y="1199066"/>
                </a:cubicBezTo>
                <a:lnTo>
                  <a:pt x="717552" y="1199066"/>
                </a:lnTo>
                <a:cubicBezTo>
                  <a:pt x="717552" y="1181529"/>
                  <a:pt x="731853" y="1167181"/>
                  <a:pt x="749407" y="1167181"/>
                </a:cubicBezTo>
                <a:cubicBezTo>
                  <a:pt x="767009" y="1167181"/>
                  <a:pt x="781262" y="1181529"/>
                  <a:pt x="781262" y="1199066"/>
                </a:cubicBezTo>
                <a:lnTo>
                  <a:pt x="802116" y="1199066"/>
                </a:lnTo>
                <a:cubicBezTo>
                  <a:pt x="802116" y="1181529"/>
                  <a:pt x="816418" y="1167181"/>
                  <a:pt x="833971" y="1167181"/>
                </a:cubicBezTo>
                <a:cubicBezTo>
                  <a:pt x="851573" y="1167181"/>
                  <a:pt x="865874" y="1181529"/>
                  <a:pt x="865874" y="1199066"/>
                </a:cubicBezTo>
                <a:lnTo>
                  <a:pt x="886728" y="1199066"/>
                </a:lnTo>
                <a:cubicBezTo>
                  <a:pt x="886728" y="1181529"/>
                  <a:pt x="900982" y="1167181"/>
                  <a:pt x="918583" y="1167181"/>
                </a:cubicBezTo>
                <a:cubicBezTo>
                  <a:pt x="936137" y="1167181"/>
                  <a:pt x="950438" y="1181529"/>
                  <a:pt x="950438" y="1199066"/>
                </a:cubicBezTo>
                <a:lnTo>
                  <a:pt x="971292" y="1199066"/>
                </a:lnTo>
                <a:cubicBezTo>
                  <a:pt x="971292" y="1181529"/>
                  <a:pt x="985546" y="1167181"/>
                  <a:pt x="1003148" y="1167181"/>
                </a:cubicBezTo>
                <a:cubicBezTo>
                  <a:pt x="1017114" y="1167181"/>
                  <a:pt x="1028832" y="1176215"/>
                  <a:pt x="1033137" y="1188703"/>
                </a:cubicBezTo>
                <a:lnTo>
                  <a:pt x="1033137" y="0"/>
                </a:lnTo>
                <a:lnTo>
                  <a:pt x="0" y="0"/>
                </a:lnTo>
                <a:lnTo>
                  <a:pt x="0" y="1169838"/>
                </a:lnTo>
                <a:cubicBezTo>
                  <a:pt x="12293" y="1174621"/>
                  <a:pt x="20137" y="1185913"/>
                  <a:pt x="20137" y="1199066"/>
                </a:cubicBezTo>
                <a:close/>
              </a:path>
            </a:pathLst>
          </a:custGeom>
          <a:solidFill>
            <a:schemeClr val="accent6">
              <a:lumMod val="75000"/>
            </a:schemeClr>
          </a:solidFill>
          <a:ln w="12700">
            <a:miter lim="400000"/>
          </a:ln>
        </p:spPr>
        <p:txBody>
          <a:bodyPr wrap="square" lIns="28575" tIns="28575" rIns="28575" bIns="28575" anchor="ctr">
            <a:noAutofit/>
          </a:bodyPr>
          <a:lstStyle/>
          <a:p>
            <a:pPr>
              <a:defRPr sz="3000">
                <a:solidFill>
                  <a:srgbClr val="FFFFFF"/>
                </a:solidFill>
              </a:defRPr>
            </a:pPr>
            <a:endParaRPr sz="2251"/>
          </a:p>
        </p:txBody>
      </p:sp>
      <p:sp>
        <p:nvSpPr>
          <p:cNvPr id="144" name="Freeform: Shape 143">
            <a:extLst>
              <a:ext uri="{FF2B5EF4-FFF2-40B4-BE49-F238E27FC236}">
                <a16:creationId xmlns:a16="http://schemas.microsoft.com/office/drawing/2014/main" id="{65B346C4-9195-4864-B8AB-C2817BD37A21}"/>
              </a:ext>
            </a:extLst>
          </p:cNvPr>
          <p:cNvSpPr/>
          <p:nvPr/>
        </p:nvSpPr>
        <p:spPr>
          <a:xfrm rot="10800000" flipH="1">
            <a:off x="9232205" y="4966457"/>
            <a:ext cx="1664935" cy="1435938"/>
          </a:xfrm>
          <a:custGeom>
            <a:avLst/>
            <a:gdLst>
              <a:gd name="connsiteX0" fmla="*/ 20137 w 1033137"/>
              <a:gd name="connsiteY0" fmla="*/ 1199066 h 1199066"/>
              <a:gd name="connsiteX1" fmla="*/ 40991 w 1033137"/>
              <a:gd name="connsiteY1" fmla="*/ 1199066 h 1199066"/>
              <a:gd name="connsiteX2" fmla="*/ 72846 w 1033137"/>
              <a:gd name="connsiteY2" fmla="*/ 1167181 h 1199066"/>
              <a:gd name="connsiteX3" fmla="*/ 104701 w 1033137"/>
              <a:gd name="connsiteY3" fmla="*/ 1199066 h 1199066"/>
              <a:gd name="connsiteX4" fmla="*/ 125555 w 1033137"/>
              <a:gd name="connsiteY4" fmla="*/ 1199066 h 1199066"/>
              <a:gd name="connsiteX5" fmla="*/ 157410 w 1033137"/>
              <a:gd name="connsiteY5" fmla="*/ 1167181 h 1199066"/>
              <a:gd name="connsiteX6" fmla="*/ 189265 w 1033137"/>
              <a:gd name="connsiteY6" fmla="*/ 1199066 h 1199066"/>
              <a:gd name="connsiteX7" fmla="*/ 210119 w 1033137"/>
              <a:gd name="connsiteY7" fmla="*/ 1199066 h 1199066"/>
              <a:gd name="connsiteX8" fmla="*/ 241974 w 1033137"/>
              <a:gd name="connsiteY8" fmla="*/ 1167181 h 1199066"/>
              <a:gd name="connsiteX9" fmla="*/ 273877 w 1033137"/>
              <a:gd name="connsiteY9" fmla="*/ 1199066 h 1199066"/>
              <a:gd name="connsiteX10" fmla="*/ 294731 w 1033137"/>
              <a:gd name="connsiteY10" fmla="*/ 1199066 h 1199066"/>
              <a:gd name="connsiteX11" fmla="*/ 326586 w 1033137"/>
              <a:gd name="connsiteY11" fmla="*/ 1167181 h 1199066"/>
              <a:gd name="connsiteX12" fmla="*/ 358441 w 1033137"/>
              <a:gd name="connsiteY12" fmla="*/ 1199066 h 1199066"/>
              <a:gd name="connsiteX13" fmla="*/ 379295 w 1033137"/>
              <a:gd name="connsiteY13" fmla="*/ 1199066 h 1199066"/>
              <a:gd name="connsiteX14" fmla="*/ 411150 w 1033137"/>
              <a:gd name="connsiteY14" fmla="*/ 1167181 h 1199066"/>
              <a:gd name="connsiteX15" fmla="*/ 443006 w 1033137"/>
              <a:gd name="connsiteY15" fmla="*/ 1199066 h 1199066"/>
              <a:gd name="connsiteX16" fmla="*/ 463860 w 1033137"/>
              <a:gd name="connsiteY16" fmla="*/ 1199066 h 1199066"/>
              <a:gd name="connsiteX17" fmla="*/ 495715 w 1033137"/>
              <a:gd name="connsiteY17" fmla="*/ 1167181 h 1199066"/>
              <a:gd name="connsiteX18" fmla="*/ 527570 w 1033137"/>
              <a:gd name="connsiteY18" fmla="*/ 1199066 h 1199066"/>
              <a:gd name="connsiteX19" fmla="*/ 548424 w 1033137"/>
              <a:gd name="connsiteY19" fmla="*/ 1199066 h 1199066"/>
              <a:gd name="connsiteX20" fmla="*/ 580279 w 1033137"/>
              <a:gd name="connsiteY20" fmla="*/ 1167181 h 1199066"/>
              <a:gd name="connsiteX21" fmla="*/ 612134 w 1033137"/>
              <a:gd name="connsiteY21" fmla="*/ 1199066 h 1199066"/>
              <a:gd name="connsiteX22" fmla="*/ 632988 w 1033137"/>
              <a:gd name="connsiteY22" fmla="*/ 1199066 h 1199066"/>
              <a:gd name="connsiteX23" fmla="*/ 664843 w 1033137"/>
              <a:gd name="connsiteY23" fmla="*/ 1167181 h 1199066"/>
              <a:gd name="connsiteX24" fmla="*/ 696698 w 1033137"/>
              <a:gd name="connsiteY24" fmla="*/ 1199066 h 1199066"/>
              <a:gd name="connsiteX25" fmla="*/ 717552 w 1033137"/>
              <a:gd name="connsiteY25" fmla="*/ 1199066 h 1199066"/>
              <a:gd name="connsiteX26" fmla="*/ 749407 w 1033137"/>
              <a:gd name="connsiteY26" fmla="*/ 1167181 h 1199066"/>
              <a:gd name="connsiteX27" fmla="*/ 781262 w 1033137"/>
              <a:gd name="connsiteY27" fmla="*/ 1199066 h 1199066"/>
              <a:gd name="connsiteX28" fmla="*/ 802116 w 1033137"/>
              <a:gd name="connsiteY28" fmla="*/ 1199066 h 1199066"/>
              <a:gd name="connsiteX29" fmla="*/ 833971 w 1033137"/>
              <a:gd name="connsiteY29" fmla="*/ 1167181 h 1199066"/>
              <a:gd name="connsiteX30" fmla="*/ 865874 w 1033137"/>
              <a:gd name="connsiteY30" fmla="*/ 1199066 h 1199066"/>
              <a:gd name="connsiteX31" fmla="*/ 886728 w 1033137"/>
              <a:gd name="connsiteY31" fmla="*/ 1199066 h 1199066"/>
              <a:gd name="connsiteX32" fmla="*/ 918583 w 1033137"/>
              <a:gd name="connsiteY32" fmla="*/ 1167181 h 1199066"/>
              <a:gd name="connsiteX33" fmla="*/ 950438 w 1033137"/>
              <a:gd name="connsiteY33" fmla="*/ 1199066 h 1199066"/>
              <a:gd name="connsiteX34" fmla="*/ 971292 w 1033137"/>
              <a:gd name="connsiteY34" fmla="*/ 1199066 h 1199066"/>
              <a:gd name="connsiteX35" fmla="*/ 1003148 w 1033137"/>
              <a:gd name="connsiteY35" fmla="*/ 1167181 h 1199066"/>
              <a:gd name="connsiteX36" fmla="*/ 1033137 w 1033137"/>
              <a:gd name="connsiteY36" fmla="*/ 1188703 h 1199066"/>
              <a:gd name="connsiteX37" fmla="*/ 1033137 w 1033137"/>
              <a:gd name="connsiteY37" fmla="*/ 0 h 1199066"/>
              <a:gd name="connsiteX38" fmla="*/ 0 w 1033137"/>
              <a:gd name="connsiteY38" fmla="*/ 0 h 1199066"/>
              <a:gd name="connsiteX39" fmla="*/ 0 w 1033137"/>
              <a:gd name="connsiteY39" fmla="*/ 1169838 h 1199066"/>
              <a:gd name="connsiteX40" fmla="*/ 20137 w 1033137"/>
              <a:gd name="connsiteY40" fmla="*/ 1199066 h 1199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33137" h="1199066">
                <a:moveTo>
                  <a:pt x="20137" y="1199066"/>
                </a:moveTo>
                <a:lnTo>
                  <a:pt x="40991" y="1199066"/>
                </a:lnTo>
                <a:cubicBezTo>
                  <a:pt x="40991" y="1181529"/>
                  <a:pt x="55292" y="1167181"/>
                  <a:pt x="72846" y="1167181"/>
                </a:cubicBezTo>
                <a:cubicBezTo>
                  <a:pt x="90448" y="1167181"/>
                  <a:pt x="104701" y="1181529"/>
                  <a:pt x="104701" y="1199066"/>
                </a:cubicBezTo>
                <a:lnTo>
                  <a:pt x="125555" y="1199066"/>
                </a:lnTo>
                <a:cubicBezTo>
                  <a:pt x="125555" y="1181529"/>
                  <a:pt x="139856" y="1167181"/>
                  <a:pt x="157410" y="1167181"/>
                </a:cubicBezTo>
                <a:cubicBezTo>
                  <a:pt x="175012" y="1167181"/>
                  <a:pt x="189265" y="1181529"/>
                  <a:pt x="189265" y="1199066"/>
                </a:cubicBezTo>
                <a:lnTo>
                  <a:pt x="210119" y="1199066"/>
                </a:lnTo>
                <a:cubicBezTo>
                  <a:pt x="210119" y="1181529"/>
                  <a:pt x="224421" y="1167181"/>
                  <a:pt x="241974" y="1167181"/>
                </a:cubicBezTo>
                <a:cubicBezTo>
                  <a:pt x="259576" y="1167181"/>
                  <a:pt x="273877" y="1181529"/>
                  <a:pt x="273877" y="1199066"/>
                </a:cubicBezTo>
                <a:lnTo>
                  <a:pt x="294731" y="1199066"/>
                </a:lnTo>
                <a:cubicBezTo>
                  <a:pt x="294731" y="1181529"/>
                  <a:pt x="308985" y="1167181"/>
                  <a:pt x="326586" y="1167181"/>
                </a:cubicBezTo>
                <a:cubicBezTo>
                  <a:pt x="344140" y="1167181"/>
                  <a:pt x="358441" y="1181529"/>
                  <a:pt x="358441" y="1199066"/>
                </a:cubicBezTo>
                <a:lnTo>
                  <a:pt x="379295" y="1199066"/>
                </a:lnTo>
                <a:cubicBezTo>
                  <a:pt x="379295" y="1181529"/>
                  <a:pt x="393549" y="1167181"/>
                  <a:pt x="411150" y="1167181"/>
                </a:cubicBezTo>
                <a:cubicBezTo>
                  <a:pt x="428704" y="1167181"/>
                  <a:pt x="443006" y="1181529"/>
                  <a:pt x="443006" y="1199066"/>
                </a:cubicBezTo>
                <a:lnTo>
                  <a:pt x="463860" y="1199066"/>
                </a:lnTo>
                <a:cubicBezTo>
                  <a:pt x="463860" y="1181529"/>
                  <a:pt x="478161" y="1167181"/>
                  <a:pt x="495715" y="1167181"/>
                </a:cubicBezTo>
                <a:cubicBezTo>
                  <a:pt x="513268" y="1167181"/>
                  <a:pt x="527570" y="1181529"/>
                  <a:pt x="527570" y="1199066"/>
                </a:cubicBezTo>
                <a:lnTo>
                  <a:pt x="548424" y="1199066"/>
                </a:lnTo>
                <a:cubicBezTo>
                  <a:pt x="548424" y="1181529"/>
                  <a:pt x="562725" y="1167181"/>
                  <a:pt x="580279" y="1167181"/>
                </a:cubicBezTo>
                <a:cubicBezTo>
                  <a:pt x="597833" y="1167181"/>
                  <a:pt x="612134" y="1181529"/>
                  <a:pt x="612134" y="1199066"/>
                </a:cubicBezTo>
                <a:lnTo>
                  <a:pt x="632988" y="1199066"/>
                </a:lnTo>
                <a:cubicBezTo>
                  <a:pt x="632988" y="1181529"/>
                  <a:pt x="647289" y="1167181"/>
                  <a:pt x="664843" y="1167181"/>
                </a:cubicBezTo>
                <a:cubicBezTo>
                  <a:pt x="682445" y="1167181"/>
                  <a:pt x="696698" y="1181529"/>
                  <a:pt x="696698" y="1199066"/>
                </a:cubicBezTo>
                <a:lnTo>
                  <a:pt x="717552" y="1199066"/>
                </a:lnTo>
                <a:cubicBezTo>
                  <a:pt x="717552" y="1181529"/>
                  <a:pt x="731853" y="1167181"/>
                  <a:pt x="749407" y="1167181"/>
                </a:cubicBezTo>
                <a:cubicBezTo>
                  <a:pt x="767009" y="1167181"/>
                  <a:pt x="781262" y="1181529"/>
                  <a:pt x="781262" y="1199066"/>
                </a:cubicBezTo>
                <a:lnTo>
                  <a:pt x="802116" y="1199066"/>
                </a:lnTo>
                <a:cubicBezTo>
                  <a:pt x="802116" y="1181529"/>
                  <a:pt x="816418" y="1167181"/>
                  <a:pt x="833971" y="1167181"/>
                </a:cubicBezTo>
                <a:cubicBezTo>
                  <a:pt x="851573" y="1167181"/>
                  <a:pt x="865874" y="1181529"/>
                  <a:pt x="865874" y="1199066"/>
                </a:cubicBezTo>
                <a:lnTo>
                  <a:pt x="886728" y="1199066"/>
                </a:lnTo>
                <a:cubicBezTo>
                  <a:pt x="886728" y="1181529"/>
                  <a:pt x="900982" y="1167181"/>
                  <a:pt x="918583" y="1167181"/>
                </a:cubicBezTo>
                <a:cubicBezTo>
                  <a:pt x="936137" y="1167181"/>
                  <a:pt x="950438" y="1181529"/>
                  <a:pt x="950438" y="1199066"/>
                </a:cubicBezTo>
                <a:lnTo>
                  <a:pt x="971292" y="1199066"/>
                </a:lnTo>
                <a:cubicBezTo>
                  <a:pt x="971292" y="1181529"/>
                  <a:pt x="985546" y="1167181"/>
                  <a:pt x="1003148" y="1167181"/>
                </a:cubicBezTo>
                <a:cubicBezTo>
                  <a:pt x="1017114" y="1167181"/>
                  <a:pt x="1028832" y="1176215"/>
                  <a:pt x="1033137" y="1188703"/>
                </a:cubicBezTo>
                <a:lnTo>
                  <a:pt x="1033137" y="0"/>
                </a:lnTo>
                <a:lnTo>
                  <a:pt x="0" y="0"/>
                </a:lnTo>
                <a:lnTo>
                  <a:pt x="0" y="1169838"/>
                </a:lnTo>
                <a:cubicBezTo>
                  <a:pt x="12293" y="1174621"/>
                  <a:pt x="20137" y="1185913"/>
                  <a:pt x="20137" y="1199066"/>
                </a:cubicBezTo>
                <a:close/>
              </a:path>
            </a:pathLst>
          </a:custGeom>
          <a:solidFill>
            <a:schemeClr val="accent1">
              <a:lumMod val="50000"/>
            </a:schemeClr>
          </a:solidFill>
          <a:ln w="12700">
            <a:miter lim="400000"/>
          </a:ln>
        </p:spPr>
        <p:txBody>
          <a:bodyPr wrap="square" lIns="28575" tIns="28575" rIns="28575" bIns="28575" anchor="ctr">
            <a:noAutofit/>
          </a:bodyPr>
          <a:lstStyle/>
          <a:p>
            <a:pPr>
              <a:defRPr sz="3000">
                <a:solidFill>
                  <a:srgbClr val="FFFFFF"/>
                </a:solidFill>
              </a:defRPr>
            </a:pPr>
            <a:endParaRPr sz="2251"/>
          </a:p>
        </p:txBody>
      </p:sp>
      <p:pic>
        <p:nvPicPr>
          <p:cNvPr id="145" name="Graphic 144" descr="Bar chart with solid fill">
            <a:extLst>
              <a:ext uri="{FF2B5EF4-FFF2-40B4-BE49-F238E27FC236}">
                <a16:creationId xmlns:a16="http://schemas.microsoft.com/office/drawing/2014/main" id="{59552849-6607-43E5-B508-A4F8739B809B}"/>
              </a:ext>
            </a:extLst>
          </p:cNvPr>
          <p:cNvPicPr preferRelativeResize="0">
            <a:picLocks/>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948127" y="5342649"/>
            <a:ext cx="855753" cy="837316"/>
          </a:xfrm>
          <a:prstGeom prst="rect">
            <a:avLst/>
          </a:prstGeom>
        </p:spPr>
      </p:pic>
      <p:pic>
        <p:nvPicPr>
          <p:cNvPr id="146" name="Graphic 145" descr="Eye with solid fill">
            <a:extLst>
              <a:ext uri="{FF2B5EF4-FFF2-40B4-BE49-F238E27FC236}">
                <a16:creationId xmlns:a16="http://schemas.microsoft.com/office/drawing/2014/main" id="{7CFFB343-C40F-440D-AE65-18DB06EE2717}"/>
              </a:ext>
            </a:extLst>
          </p:cNvPr>
          <p:cNvPicPr preferRelativeResize="0">
            <a:picLocks/>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54333" y="5276757"/>
            <a:ext cx="855753" cy="837316"/>
          </a:xfrm>
          <a:prstGeom prst="rect">
            <a:avLst/>
          </a:prstGeom>
        </p:spPr>
      </p:pic>
      <p:pic>
        <p:nvPicPr>
          <p:cNvPr id="147" name="Graphic 146" descr="Lights On with solid fill">
            <a:extLst>
              <a:ext uri="{FF2B5EF4-FFF2-40B4-BE49-F238E27FC236}">
                <a16:creationId xmlns:a16="http://schemas.microsoft.com/office/drawing/2014/main" id="{6DA23095-28C8-469C-8F78-897C0AB16767}"/>
              </a:ext>
            </a:extLst>
          </p:cNvPr>
          <p:cNvPicPr preferRelativeResize="0">
            <a:picLocks/>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672332" y="5378561"/>
            <a:ext cx="855753" cy="837316"/>
          </a:xfrm>
          <a:prstGeom prst="rect">
            <a:avLst/>
          </a:prstGeom>
        </p:spPr>
      </p:pic>
      <p:pic>
        <p:nvPicPr>
          <p:cNvPr id="148" name="Graphic 147" descr="Magnifying glass with solid fill">
            <a:extLst>
              <a:ext uri="{FF2B5EF4-FFF2-40B4-BE49-F238E27FC236}">
                <a16:creationId xmlns:a16="http://schemas.microsoft.com/office/drawing/2014/main" id="{613869B9-842E-46EA-8D6D-AB4D6BB9B882}"/>
              </a:ext>
            </a:extLst>
          </p:cNvPr>
          <p:cNvPicPr preferRelativeResize="0">
            <a:picLocks/>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6142780" y="5386218"/>
            <a:ext cx="855753" cy="837316"/>
          </a:xfrm>
          <a:prstGeom prst="rect">
            <a:avLst/>
          </a:prstGeom>
        </p:spPr>
      </p:pic>
      <p:pic>
        <p:nvPicPr>
          <p:cNvPr id="149" name="Graphic 148" descr="Single gear with solid fill">
            <a:extLst>
              <a:ext uri="{FF2B5EF4-FFF2-40B4-BE49-F238E27FC236}">
                <a16:creationId xmlns:a16="http://schemas.microsoft.com/office/drawing/2014/main" id="{40C51105-139E-451F-8733-84A52CB56638}"/>
              </a:ext>
            </a:extLst>
          </p:cNvPr>
          <p:cNvPicPr preferRelativeResize="0">
            <a:picLocks/>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644893" y="5265768"/>
            <a:ext cx="855753" cy="837316"/>
          </a:xfrm>
          <a:prstGeom prst="rect">
            <a:avLst/>
          </a:prstGeom>
          <a:effectLst>
            <a:outerShdw blurRad="50800" dist="38100" dir="2700000" algn="tl" rotWithShape="0">
              <a:prstClr val="black">
                <a:alpha val="40000"/>
              </a:prstClr>
            </a:outerShdw>
          </a:effectLst>
        </p:spPr>
      </p:pic>
      <p:sp>
        <p:nvSpPr>
          <p:cNvPr id="114" name="Title 1">
            <a:extLst>
              <a:ext uri="{FF2B5EF4-FFF2-40B4-BE49-F238E27FC236}">
                <a16:creationId xmlns:a16="http://schemas.microsoft.com/office/drawing/2014/main" id="{C44667D8-27B9-4C2B-B252-2D7631136472}"/>
              </a:ext>
            </a:extLst>
          </p:cNvPr>
          <p:cNvSpPr txBox="1">
            <a:spLocks/>
          </p:cNvSpPr>
          <p:nvPr/>
        </p:nvSpPr>
        <p:spPr>
          <a:xfrm>
            <a:off x="1294859" y="1002390"/>
            <a:ext cx="5526057" cy="941145"/>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000" b="1" dirty="0">
                <a:solidFill>
                  <a:srgbClr val="0070C0"/>
                </a:solidFill>
              </a:rPr>
              <a:t>NỘI DUNG CHÍNH</a:t>
            </a:r>
            <a:endParaRPr lang="en-US" sz="3000" b="1" dirty="0">
              <a:solidFill>
                <a:srgbClr val="0070C0"/>
              </a:solidFill>
            </a:endParaRPr>
          </a:p>
        </p:txBody>
      </p:sp>
      <p:sp>
        <p:nvSpPr>
          <p:cNvPr id="23" name="Diagonal Stripe 22">
            <a:extLst>
              <a:ext uri="{FF2B5EF4-FFF2-40B4-BE49-F238E27FC236}">
                <a16:creationId xmlns:a16="http://schemas.microsoft.com/office/drawing/2014/main" id="{A9C3F8ED-E417-43BA-9E7D-9BA3ECE9CFBB}"/>
              </a:ext>
            </a:extLst>
          </p:cNvPr>
          <p:cNvSpPr/>
          <p:nvPr/>
        </p:nvSpPr>
        <p:spPr>
          <a:xfrm>
            <a:off x="638067" y="366161"/>
            <a:ext cx="1245319" cy="1075599"/>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53825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23924" y="560118"/>
            <a:ext cx="10515600" cy="535531"/>
          </a:xfrm>
          <a:prstGeom prst="rect">
            <a:avLst/>
          </a:prstGeom>
        </p:spPr>
        <p:txBody>
          <a:bodyPr>
            <a:spAutoFit/>
          </a:bodyPr>
          <a:lstStyle/>
          <a:p>
            <a:r>
              <a:rPr lang="en-US" sz="3200" b="1" dirty="0">
                <a:solidFill>
                  <a:srgbClr val="843C0C"/>
                </a:solidFill>
                <a:latin typeface="Times New Roman" panose="02020603050405020304" pitchFamily="18" charset="0"/>
                <a:cs typeface="Times New Roman" panose="02020603050405020304" pitchFamily="18" charset="0"/>
              </a:rPr>
              <a:t> </a:t>
            </a:r>
            <a:r>
              <a:rPr lang="en-US" sz="3200" b="1" dirty="0" err="1">
                <a:solidFill>
                  <a:srgbClr val="843C0C"/>
                </a:solidFill>
                <a:latin typeface="Times New Roman" panose="02020603050405020304" pitchFamily="18" charset="0"/>
                <a:cs typeface="Times New Roman" panose="02020603050405020304" pitchFamily="18" charset="0"/>
              </a:rPr>
              <a:t>Các</a:t>
            </a:r>
            <a:r>
              <a:rPr lang="en-US" sz="3200" b="1" dirty="0">
                <a:solidFill>
                  <a:srgbClr val="843C0C"/>
                </a:solidFill>
                <a:latin typeface="Times New Roman" panose="02020603050405020304" pitchFamily="18" charset="0"/>
                <a:cs typeface="Times New Roman" panose="02020603050405020304" pitchFamily="18" charset="0"/>
              </a:rPr>
              <a:t> “</a:t>
            </a:r>
            <a:r>
              <a:rPr lang="en-US" sz="3200" b="1" dirty="0" err="1">
                <a:solidFill>
                  <a:srgbClr val="843C0C"/>
                </a:solidFill>
                <a:latin typeface="Times New Roman" panose="02020603050405020304" pitchFamily="18" charset="0"/>
                <a:cs typeface="Times New Roman" panose="02020603050405020304" pitchFamily="18" charset="0"/>
              </a:rPr>
              <a:t>Nút</a:t>
            </a:r>
            <a:r>
              <a:rPr lang="en-US" sz="3200" b="1" dirty="0">
                <a:solidFill>
                  <a:srgbClr val="843C0C"/>
                </a:solidFill>
                <a:latin typeface="Times New Roman" panose="02020603050405020304" pitchFamily="18" charset="0"/>
                <a:cs typeface="Times New Roman" panose="02020603050405020304" pitchFamily="18" charset="0"/>
              </a:rPr>
              <a:t> </a:t>
            </a:r>
            <a:r>
              <a:rPr lang="en-US" sz="3200" b="1" dirty="0" err="1">
                <a:solidFill>
                  <a:srgbClr val="843C0C"/>
                </a:solidFill>
                <a:latin typeface="Times New Roman" panose="02020603050405020304" pitchFamily="18" charset="0"/>
                <a:cs typeface="Times New Roman" panose="02020603050405020304" pitchFamily="18" charset="0"/>
              </a:rPr>
              <a:t>thắt</a:t>
            </a:r>
            <a:r>
              <a:rPr lang="en-US" sz="3200" b="1" dirty="0">
                <a:solidFill>
                  <a:srgbClr val="843C0C"/>
                </a:solidFill>
                <a:latin typeface="Times New Roman" panose="02020603050405020304" pitchFamily="18" charset="0"/>
                <a:cs typeface="Times New Roman" panose="02020603050405020304" pitchFamily="18" charset="0"/>
              </a:rPr>
              <a:t>” </a:t>
            </a:r>
            <a:r>
              <a:rPr lang="en-US" sz="3200" b="1" dirty="0" err="1">
                <a:solidFill>
                  <a:srgbClr val="843C0C"/>
                </a:solidFill>
                <a:latin typeface="Times New Roman" panose="02020603050405020304" pitchFamily="18" charset="0"/>
                <a:cs typeface="Times New Roman" panose="02020603050405020304" pitchFamily="18" charset="0"/>
              </a:rPr>
              <a:t>của</a:t>
            </a:r>
            <a:r>
              <a:rPr lang="en-US" sz="3200" b="1" dirty="0">
                <a:solidFill>
                  <a:srgbClr val="843C0C"/>
                </a:solidFill>
                <a:latin typeface="Times New Roman" panose="02020603050405020304" pitchFamily="18" charset="0"/>
                <a:cs typeface="Times New Roman" panose="02020603050405020304" pitchFamily="18" charset="0"/>
              </a:rPr>
              <a:t> NN</a:t>
            </a:r>
            <a:endParaRPr lang="en-US" sz="3200"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64849" y="1095648"/>
            <a:ext cx="4682450" cy="2523851"/>
          </a:xfrm>
          <a:prstGeom prst="rect">
            <a:avLst/>
          </a:prstGeom>
        </p:spPr>
      </p:pic>
      <p:pic>
        <p:nvPicPr>
          <p:cNvPr id="7" name="Picture 6"/>
          <p:cNvPicPr>
            <a:picLocks noChangeAspect="1"/>
          </p:cNvPicPr>
          <p:nvPr/>
        </p:nvPicPr>
        <p:blipFill>
          <a:blip r:embed="rId3"/>
          <a:stretch>
            <a:fillRect/>
          </a:stretch>
        </p:blipFill>
        <p:spPr>
          <a:xfrm>
            <a:off x="5753100" y="716689"/>
            <a:ext cx="5534025" cy="2541767"/>
          </a:xfrm>
          <a:prstGeom prst="rect">
            <a:avLst/>
          </a:prstGeom>
        </p:spPr>
      </p:pic>
      <p:pic>
        <p:nvPicPr>
          <p:cNvPr id="8" name="Content Placeholder 4"/>
          <p:cNvPicPr>
            <a:picLocks noGrp="1" noChangeAspect="1"/>
          </p:cNvPicPr>
          <p:nvPr>
            <p:ph idx="1"/>
          </p:nvPr>
        </p:nvPicPr>
        <p:blipFill>
          <a:blip r:embed="rId4"/>
          <a:stretch>
            <a:fillRect/>
          </a:stretch>
        </p:blipFill>
        <p:spPr>
          <a:xfrm>
            <a:off x="5133976" y="3993266"/>
            <a:ext cx="6979366" cy="2672223"/>
          </a:xfrm>
          <a:prstGeom prst="rect">
            <a:avLst/>
          </a:prstGeom>
        </p:spPr>
      </p:pic>
      <p:sp>
        <p:nvSpPr>
          <p:cNvPr id="9" name="Rectangle 8"/>
          <p:cNvSpPr/>
          <p:nvPr/>
        </p:nvSpPr>
        <p:spPr>
          <a:xfrm>
            <a:off x="1280616" y="3619499"/>
            <a:ext cx="3925755" cy="369332"/>
          </a:xfrm>
          <a:prstGeom prst="rect">
            <a:avLst/>
          </a:prstGeom>
        </p:spPr>
        <p:txBody>
          <a:bodyPr wrap="none">
            <a:spAutoFit/>
          </a:bodyPr>
          <a:lstStyle/>
          <a:p>
            <a:r>
              <a:rPr lang="en-US" b="1" dirty="0">
                <a:solidFill>
                  <a:srgbClr val="00B0F0"/>
                </a:solidFill>
                <a:latin typeface="Times New Roman" panose="02020603050405020304" pitchFamily="18" charset="0"/>
                <a:cs typeface="Times New Roman" panose="02020603050405020304" pitchFamily="18" charset="0"/>
              </a:rPr>
              <a:t>MANH MÚN - NHỎ LẺ - TỰ PHÁT </a:t>
            </a:r>
            <a:endParaRPr lang="en-US" b="1" dirty="0">
              <a:solidFill>
                <a:srgbClr val="00B0F0"/>
              </a:solidFill>
            </a:endParaRPr>
          </a:p>
        </p:txBody>
      </p:sp>
      <p:sp>
        <p:nvSpPr>
          <p:cNvPr id="10" name="Rectangle 9"/>
          <p:cNvSpPr/>
          <p:nvPr/>
        </p:nvSpPr>
        <p:spPr>
          <a:xfrm>
            <a:off x="6505575" y="3383519"/>
            <a:ext cx="3476625" cy="369332"/>
          </a:xfrm>
          <a:prstGeom prst="rect">
            <a:avLst/>
          </a:prstGeom>
        </p:spPr>
        <p:txBody>
          <a:bodyPr wrap="square">
            <a:spAutoFit/>
          </a:bodyPr>
          <a:lstStyle/>
          <a:p>
            <a:pPr algn="ctr"/>
            <a:r>
              <a:rPr lang="en-US" b="1" dirty="0">
                <a:solidFill>
                  <a:srgbClr val="00B0F0"/>
                </a:solidFill>
                <a:latin typeface="UTM Avo"/>
              </a:rPr>
              <a:t>NÔNG NGHIỆP “MÙ MỜ”</a:t>
            </a:r>
            <a:r>
              <a:rPr lang="en-US" b="1" dirty="0">
                <a:solidFill>
                  <a:srgbClr val="00B0F0"/>
                </a:solidFill>
              </a:rPr>
              <a:t> </a:t>
            </a:r>
          </a:p>
        </p:txBody>
      </p:sp>
      <p:sp>
        <p:nvSpPr>
          <p:cNvPr id="11" name="Rectangle 10"/>
          <p:cNvSpPr/>
          <p:nvPr/>
        </p:nvSpPr>
        <p:spPr>
          <a:xfrm>
            <a:off x="1857376" y="5350336"/>
            <a:ext cx="3276599" cy="646331"/>
          </a:xfrm>
          <a:prstGeom prst="rect">
            <a:avLst/>
          </a:prstGeom>
        </p:spPr>
        <p:txBody>
          <a:bodyPr wrap="square">
            <a:spAutoFit/>
          </a:bodyPr>
          <a:lstStyle/>
          <a:p>
            <a:r>
              <a:rPr lang="en-US" b="1" dirty="0">
                <a:solidFill>
                  <a:srgbClr val="00B0F0"/>
                </a:solidFill>
                <a:latin typeface="UTM Avo"/>
              </a:rPr>
              <a:t>NÔNG NGHIỆP “ĐÁNH ĐỔI”</a:t>
            </a:r>
            <a:r>
              <a:rPr lang="en-US" b="1" dirty="0">
                <a:solidFill>
                  <a:srgbClr val="00B0F0"/>
                </a:solidFill>
              </a:rPr>
              <a:t> </a:t>
            </a:r>
            <a:br>
              <a:rPr lang="en-US" b="1" dirty="0">
                <a:solidFill>
                  <a:srgbClr val="00B0F0"/>
                </a:solidFill>
              </a:rPr>
            </a:br>
            <a:endParaRPr lang="en-US" b="1" dirty="0">
              <a:solidFill>
                <a:srgbClr val="00B0F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7"/>
            <a:ext cx="7165258" cy="1325563"/>
          </a:xfrm>
        </p:spPr>
        <p:txBody>
          <a:bodyPr>
            <a:noAutofit/>
          </a:bodyPr>
          <a:lstStyle/>
          <a:p>
            <a:pPr algn="ctr"/>
            <a:r>
              <a:rPr lang="en-US" sz="3200" b="1" dirty="0" err="1">
                <a:solidFill>
                  <a:srgbClr val="FF0000"/>
                </a:solidFill>
                <a:latin typeface="Times New Roman" panose="02020603050405020304" pitchFamily="18" charset="0"/>
                <a:cs typeface="Times New Roman" panose="02020603050405020304" pitchFamily="18" charset="0"/>
              </a:rPr>
              <a:t>Các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thuộc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tính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của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Thế</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giới</a:t>
            </a:r>
            <a:r>
              <a:rPr lang="en-US" sz="3200" b="1" dirty="0">
                <a:solidFill>
                  <a:srgbClr val="FF0000"/>
                </a:solidFill>
                <a:latin typeface="Times New Roman" panose="02020603050405020304" pitchFamily="18" charset="0"/>
                <a:cs typeface="Times New Roman" panose="02020603050405020304" pitchFamily="18" charset="0"/>
              </a:rPr>
              <a:t> -VUCA (</a:t>
            </a:r>
            <a:r>
              <a:rPr lang="en-US" sz="3200" b="1" dirty="0" err="1">
                <a:solidFill>
                  <a:srgbClr val="FF0000"/>
                </a:solidFill>
                <a:latin typeface="Times New Roman" panose="02020603050405020304" pitchFamily="18" charset="0"/>
                <a:cs typeface="Times New Roman" panose="02020603050405020304" pitchFamily="18" charset="0"/>
              </a:rPr>
              <a:t>Biến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động</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Bất</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định</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Phức</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tạp</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Mơ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hồ</a:t>
            </a:r>
            <a:r>
              <a:rPr lang="en-US" sz="3200" b="1" dirty="0">
                <a:solidFill>
                  <a:srgbClr val="FF0000"/>
                </a:solidFill>
                <a:latin typeface="Times New Roman" panose="02020603050405020304" pitchFamily="18" charset="0"/>
                <a:cs typeface="Times New Roman" panose="02020603050405020304" pitchFamily="18" charset="0"/>
              </a:rPr>
              <a:t>)</a:t>
            </a:r>
            <a:r>
              <a:rPr lang="en-US" sz="3200" dirty="0">
                <a:solidFill>
                  <a:srgbClr val="FF0000"/>
                </a:solidFill>
                <a:latin typeface="Times New Roman" panose="02020603050405020304" pitchFamily="18" charset="0"/>
                <a:cs typeface="Times New Roman" panose="02020603050405020304" pitchFamily="18" charset="0"/>
              </a:rPr>
              <a:t> </a:t>
            </a:r>
            <a:br>
              <a:rPr lang="en-US" sz="3200" dirty="0"/>
            </a:br>
            <a:endParaRPr lang="en-US" sz="3200" dirty="0"/>
          </a:p>
        </p:txBody>
      </p:sp>
      <p:pic>
        <p:nvPicPr>
          <p:cNvPr id="6" name="Content Placeholder 5"/>
          <p:cNvPicPr>
            <a:picLocks noGrp="1" noChangeAspect="1"/>
          </p:cNvPicPr>
          <p:nvPr>
            <p:ph idx="1"/>
          </p:nvPr>
        </p:nvPicPr>
        <p:blipFill>
          <a:blip r:embed="rId2"/>
          <a:stretch>
            <a:fillRect/>
          </a:stretch>
        </p:blipFill>
        <p:spPr>
          <a:xfrm>
            <a:off x="167148" y="1690690"/>
            <a:ext cx="11858947" cy="5017648"/>
          </a:xfrm>
          <a:prstGeom prst="rect">
            <a:avLst/>
          </a:prstGeom>
        </p:spPr>
      </p:pic>
      <p:pic>
        <p:nvPicPr>
          <p:cNvPr id="7" name="Picture 6"/>
          <p:cNvPicPr>
            <a:picLocks noChangeAspect="1"/>
          </p:cNvPicPr>
          <p:nvPr/>
        </p:nvPicPr>
        <p:blipFill>
          <a:blip r:embed="rId3"/>
          <a:stretch>
            <a:fillRect/>
          </a:stretch>
        </p:blipFill>
        <p:spPr>
          <a:xfrm>
            <a:off x="8803013" y="-78659"/>
            <a:ext cx="3388987" cy="3106993"/>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7"/>
            <a:ext cx="10515600" cy="1325563"/>
          </a:xfrm>
        </p:spPr>
        <p:txBody>
          <a:bodyPr/>
          <a:lstStyle/>
          <a:p>
            <a:r>
              <a:rPr lang="en-US" b="1" dirty="0" err="1">
                <a:solidFill>
                  <a:srgbClr val="C00000"/>
                </a:solidFill>
                <a:latin typeface="Times New Roman" panose="02020603050405020304" pitchFamily="18" charset="0"/>
                <a:cs typeface="Times New Roman" panose="02020603050405020304" pitchFamily="18" charset="0"/>
              </a:rPr>
              <a:t>Ngành</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Nông</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nghiệp</a:t>
            </a:r>
            <a:r>
              <a:rPr lang="en-US" b="1" dirty="0">
                <a:solidFill>
                  <a:srgbClr val="C00000"/>
                </a:solidFill>
                <a:latin typeface="Times New Roman" panose="02020603050405020304" pitchFamily="18" charset="0"/>
                <a:cs typeface="Times New Roman" panose="02020603050405020304" pitchFamily="18" charset="0"/>
              </a:rPr>
              <a:t> </a:t>
            </a:r>
            <a:r>
              <a:rPr lang="en-US" b="1" dirty="0" err="1">
                <a:solidFill>
                  <a:srgbClr val="C00000"/>
                </a:solidFill>
                <a:latin typeface="Times New Roman" panose="02020603050405020304" pitchFamily="18" charset="0"/>
                <a:cs typeface="Times New Roman" panose="02020603050405020304" pitchFamily="18" charset="0"/>
              </a:rPr>
              <a:t>và</a:t>
            </a:r>
            <a:r>
              <a:rPr lang="en-US" b="1" dirty="0">
                <a:solidFill>
                  <a:srgbClr val="C00000"/>
                </a:solidFill>
                <a:latin typeface="Times New Roman" panose="02020603050405020304" pitchFamily="18" charset="0"/>
                <a:cs typeface="Times New Roman" panose="02020603050405020304" pitchFamily="18" charset="0"/>
              </a:rPr>
              <a:t> 03 </a:t>
            </a:r>
            <a:r>
              <a:rPr lang="en-US" b="1" dirty="0" err="1">
                <a:solidFill>
                  <a:srgbClr val="C00000"/>
                </a:solidFill>
                <a:latin typeface="Times New Roman" panose="02020603050405020304" pitchFamily="18" charset="0"/>
                <a:cs typeface="Times New Roman" panose="02020603050405020304" pitchFamily="18" charset="0"/>
              </a:rPr>
              <a:t>chữ</a:t>
            </a:r>
            <a:r>
              <a:rPr lang="en-US" b="1" dirty="0">
                <a:solidFill>
                  <a:srgbClr val="C00000"/>
                </a:solidFill>
                <a:latin typeface="Times New Roman" panose="02020603050405020304" pitchFamily="18" charset="0"/>
                <a:cs typeface="Times New Roman" panose="02020603050405020304" pitchFamily="18" charset="0"/>
              </a:rPr>
              <a:t> “BIẾN”</a:t>
            </a:r>
            <a:r>
              <a:rPr lang="en-US" dirty="0">
                <a:solidFill>
                  <a:srgbClr val="C00000"/>
                </a:solidFill>
                <a:latin typeface="Times New Roman" panose="02020603050405020304" pitchFamily="18" charset="0"/>
                <a:cs typeface="Times New Roman" panose="02020603050405020304" pitchFamily="18" charset="0"/>
              </a:rPr>
              <a:t> </a:t>
            </a:r>
            <a:br>
              <a:rPr lang="en-US" dirty="0">
                <a:solidFill>
                  <a:srgbClr val="C00000"/>
                </a:solidFill>
                <a:latin typeface="Times New Roman" panose="02020603050405020304" pitchFamily="18" charset="0"/>
                <a:cs typeface="Times New Roman" panose="02020603050405020304" pitchFamily="18" charset="0"/>
              </a:rPr>
            </a:br>
            <a:endParaRPr lang="en-US" dirty="0">
              <a:solidFill>
                <a:srgbClr val="C00000"/>
              </a:solidFill>
              <a:latin typeface="Times New Roman" panose="02020603050405020304" pitchFamily="18" charset="0"/>
              <a:cs typeface="Times New Roman" panose="02020603050405020304" pitchFamily="18" charset="0"/>
            </a:endParaRPr>
          </a:p>
        </p:txBody>
      </p:sp>
      <p:sp>
        <p:nvSpPr>
          <p:cNvPr id="5" name="Content Placeholder 2"/>
          <p:cNvSpPr>
            <a:spLocks noGrp="1"/>
          </p:cNvSpPr>
          <p:nvPr>
            <p:ph idx="1"/>
          </p:nvPr>
        </p:nvSpPr>
        <p:spPr>
          <a:xfrm>
            <a:off x="522515" y="1412111"/>
            <a:ext cx="11374734" cy="4906771"/>
          </a:xfrm>
        </p:spPr>
        <p:txBody>
          <a:bodyPr>
            <a:normAutofit fontScale="25000" lnSpcReduction="20000"/>
          </a:bodyPr>
          <a:lstStyle/>
          <a:p>
            <a:pPr marL="0" indent="0">
              <a:lnSpc>
                <a:spcPct val="120000"/>
              </a:lnSpc>
              <a:spcBef>
                <a:spcPts val="0"/>
              </a:spcBef>
              <a:spcAft>
                <a:spcPts val="1200"/>
              </a:spcAft>
              <a:buNone/>
            </a:pPr>
            <a:r>
              <a:rPr lang="en-US" sz="29500" dirty="0">
                <a:solidFill>
                  <a:srgbClr val="FFC000"/>
                </a:solidFill>
                <a:latin typeface="Times New Roman" panose="02020603050405020304" pitchFamily="18" charset="0"/>
                <a:cs typeface="Times New Roman" panose="02020603050405020304" pitchFamily="18" charset="0"/>
              </a:rPr>
              <a:t>BIẾN:</a:t>
            </a:r>
            <a:r>
              <a:rPr lang="en-US" sz="29500" dirty="0">
                <a:latin typeface="Times New Roman" panose="02020603050405020304" pitchFamily="18" charset="0"/>
                <a:cs typeface="Times New Roman" panose="02020603050405020304" pitchFamily="18" charset="0"/>
              </a:rPr>
              <a:t> </a:t>
            </a:r>
            <a:r>
              <a:rPr lang="en-US" sz="9600" dirty="0">
                <a:latin typeface="Times New Roman" panose="02020603050405020304" pitchFamily="18" charset="0"/>
                <a:cs typeface="Times New Roman" panose="02020603050405020304" pitchFamily="18" charset="0"/>
              </a:rPr>
              <a:t>	</a:t>
            </a:r>
            <a:r>
              <a:rPr lang="en-US" sz="24000" dirty="0">
                <a:solidFill>
                  <a:srgbClr val="00B0F0"/>
                </a:solidFill>
                <a:latin typeface="Times New Roman" panose="02020603050405020304" pitchFamily="18" charset="0"/>
                <a:cs typeface="Times New Roman" panose="02020603050405020304" pitchFamily="18" charset="0"/>
              </a:rPr>
              <a:t>(1) </a:t>
            </a:r>
            <a:r>
              <a:rPr lang="vi-VN" sz="24000" dirty="0">
                <a:solidFill>
                  <a:srgbClr val="00B0F0"/>
                </a:solidFill>
                <a:latin typeface="Times New Roman" panose="02020603050405020304" pitchFamily="18" charset="0"/>
                <a:cs typeface="Times New Roman" panose="02020603050405020304" pitchFamily="18" charset="0"/>
              </a:rPr>
              <a:t>ĐỔI KHÍ HẬU</a:t>
            </a:r>
            <a:br>
              <a:rPr lang="vi-VN" sz="24000" dirty="0">
                <a:solidFill>
                  <a:srgbClr val="00B0F0"/>
                </a:solidFill>
                <a:latin typeface="Times New Roman" panose="02020603050405020304" pitchFamily="18" charset="0"/>
                <a:cs typeface="Times New Roman" panose="02020603050405020304" pitchFamily="18" charset="0"/>
              </a:rPr>
            </a:br>
            <a:r>
              <a:rPr lang="en-US" sz="24000" dirty="0">
                <a:solidFill>
                  <a:srgbClr val="00B0F0"/>
                </a:solidFill>
                <a:latin typeface="Times New Roman" panose="02020603050405020304" pitchFamily="18" charset="0"/>
                <a:cs typeface="Times New Roman" panose="02020603050405020304" pitchFamily="18" charset="0"/>
              </a:rPr>
              <a:t>			(2) </a:t>
            </a:r>
            <a:r>
              <a:rPr lang="vi-VN" sz="24000" dirty="0">
                <a:solidFill>
                  <a:srgbClr val="00B0F0"/>
                </a:solidFill>
                <a:latin typeface="Times New Roman" panose="02020603050405020304" pitchFamily="18" charset="0"/>
                <a:cs typeface="Times New Roman" panose="02020603050405020304" pitchFamily="18" charset="0"/>
              </a:rPr>
              <a:t>ĐỘNG THỊ TRƯỜNG</a:t>
            </a:r>
            <a:br>
              <a:rPr lang="vi-VN" sz="24000" dirty="0">
                <a:solidFill>
                  <a:srgbClr val="00B0F0"/>
                </a:solidFill>
                <a:latin typeface="Times New Roman" panose="02020603050405020304" pitchFamily="18" charset="0"/>
                <a:cs typeface="Times New Roman" panose="02020603050405020304" pitchFamily="18" charset="0"/>
              </a:rPr>
            </a:br>
            <a:r>
              <a:rPr lang="en-US" sz="24000" dirty="0">
                <a:solidFill>
                  <a:srgbClr val="00B0F0"/>
                </a:solidFill>
                <a:latin typeface="Times New Roman" panose="02020603050405020304" pitchFamily="18" charset="0"/>
                <a:cs typeface="Times New Roman" panose="02020603050405020304" pitchFamily="18" charset="0"/>
              </a:rPr>
              <a:t>			(3) </a:t>
            </a:r>
            <a:r>
              <a:rPr lang="vi-VN" sz="24000" dirty="0">
                <a:solidFill>
                  <a:srgbClr val="00B0F0"/>
                </a:solidFill>
                <a:latin typeface="Times New Roman" panose="02020603050405020304" pitchFamily="18" charset="0"/>
                <a:cs typeface="Times New Roman" panose="02020603050405020304" pitchFamily="18" charset="0"/>
              </a:rPr>
              <a:t>CHUYỂN XU THẾ T</a:t>
            </a:r>
            <a:r>
              <a:rPr lang="en-US" sz="24000" dirty="0">
                <a:solidFill>
                  <a:srgbClr val="00B0F0"/>
                </a:solidFill>
                <a:latin typeface="Times New Roman" panose="02020603050405020304" pitchFamily="18" charset="0"/>
                <a:cs typeface="Times New Roman" panose="02020603050405020304" pitchFamily="18" charset="0"/>
              </a:rPr>
              <a:t>D</a:t>
            </a:r>
            <a:br>
              <a:rPr lang="vi-VN" sz="15000" dirty="0">
                <a:solidFill>
                  <a:srgbClr val="00B0F0"/>
                </a:solidFill>
                <a:latin typeface="Times New Roman" panose="02020603050405020304" pitchFamily="18" charset="0"/>
                <a:cs typeface="Times New Roman" panose="02020603050405020304" pitchFamily="18" charset="0"/>
              </a:rPr>
            </a:br>
            <a:r>
              <a:rPr lang="en-US" sz="13700" dirty="0">
                <a:solidFill>
                  <a:srgbClr val="00B0F0"/>
                </a:solidFill>
                <a:latin typeface="Times New Roman" panose="02020603050405020304" pitchFamily="18" charset="0"/>
                <a:cs typeface="Times New Roman" panose="02020603050405020304" pitchFamily="18" charset="0"/>
              </a:rPr>
              <a:t>  </a:t>
            </a:r>
            <a:br>
              <a:rPr lang="en-US" sz="13700" dirty="0">
                <a:solidFill>
                  <a:srgbClr val="00B0F0"/>
                </a:solidFill>
                <a:latin typeface="Times New Roman" panose="02020603050405020304" pitchFamily="18" charset="0"/>
                <a:cs typeface="Times New Roman" panose="02020603050405020304" pitchFamily="18" charset="0"/>
              </a:rPr>
            </a:br>
            <a:endParaRPr lang="en-US" sz="13700" dirty="0">
              <a:solidFill>
                <a:srgbClr val="00B0F0"/>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7"/>
            <a:ext cx="10515600" cy="815973"/>
          </a:xfrm>
        </p:spPr>
        <p:txBody>
          <a:bodyPr/>
          <a:lstStyle/>
          <a:p>
            <a:r>
              <a:rPr lang="en-US" b="1" dirty="0"/>
              <a:t>BIẾN CHUYỂN XU THẾ TIÊU DÙNG</a:t>
            </a:r>
            <a:r>
              <a:rPr lang="en-US" dirty="0"/>
              <a:t> </a:t>
            </a:r>
          </a:p>
        </p:txBody>
      </p:sp>
      <p:pic>
        <p:nvPicPr>
          <p:cNvPr id="6" name="Content Placeholder 3"/>
          <p:cNvPicPr>
            <a:picLocks noGrp="1" noChangeAspect="1"/>
          </p:cNvPicPr>
          <p:nvPr>
            <p:ph idx="1"/>
          </p:nvPr>
        </p:nvPicPr>
        <p:blipFill>
          <a:blip r:embed="rId2"/>
          <a:stretch>
            <a:fillRect/>
          </a:stretch>
        </p:blipFill>
        <p:spPr>
          <a:xfrm>
            <a:off x="221456" y="993829"/>
            <a:ext cx="5653090" cy="2877325"/>
          </a:xfrm>
          <a:prstGeom prst="rect">
            <a:avLst/>
          </a:prstGeom>
        </p:spPr>
      </p:pic>
      <p:pic>
        <p:nvPicPr>
          <p:cNvPr id="7" name="Picture 6"/>
          <p:cNvPicPr>
            <a:picLocks noChangeAspect="1"/>
          </p:cNvPicPr>
          <p:nvPr/>
        </p:nvPicPr>
        <p:blipFill>
          <a:blip r:embed="rId3"/>
          <a:stretch>
            <a:fillRect/>
          </a:stretch>
        </p:blipFill>
        <p:spPr>
          <a:xfrm>
            <a:off x="6169821" y="1061279"/>
            <a:ext cx="5612604" cy="2809875"/>
          </a:xfrm>
          <a:prstGeom prst="rect">
            <a:avLst/>
          </a:prstGeom>
        </p:spPr>
      </p:pic>
      <p:sp>
        <p:nvSpPr>
          <p:cNvPr id="8" name="Rectangle 7"/>
          <p:cNvSpPr/>
          <p:nvPr/>
        </p:nvSpPr>
        <p:spPr>
          <a:xfrm>
            <a:off x="373858" y="3716521"/>
            <a:ext cx="6315075" cy="461665"/>
          </a:xfrm>
          <a:prstGeom prst="rect">
            <a:avLst/>
          </a:prstGeom>
        </p:spPr>
        <p:txBody>
          <a:bodyPr wrap="square">
            <a:spAutoFit/>
          </a:bodyPr>
          <a:lstStyle/>
          <a:p>
            <a:r>
              <a:rPr lang="en-US" sz="2400" b="1" dirty="0" err="1">
                <a:solidFill>
                  <a:srgbClr val="C00000"/>
                </a:solidFill>
                <a:latin typeface="Times New Roman" panose="02020603050405020304" pitchFamily="18" charset="0"/>
                <a:cs typeface="Times New Roman" panose="02020603050405020304" pitchFamily="18" charset="0"/>
              </a:rPr>
              <a:t>Nhu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cầu</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về</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thực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phẩm</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nguồn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gốc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thực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vật</a:t>
            </a:r>
            <a:r>
              <a:rPr lang="en-US" sz="2400" b="1" dirty="0">
                <a:solidFill>
                  <a:srgbClr val="C00000"/>
                </a:solidFill>
                <a:latin typeface="Times New Roman" panose="02020603050405020304" pitchFamily="18" charset="0"/>
                <a:cs typeface="Times New Roman" panose="02020603050405020304" pitchFamily="18" charset="0"/>
              </a:rPr>
              <a:t> </a:t>
            </a:r>
          </a:p>
        </p:txBody>
      </p:sp>
      <p:sp>
        <p:nvSpPr>
          <p:cNvPr id="9" name="Rectangle 8"/>
          <p:cNvSpPr/>
          <p:nvPr/>
        </p:nvSpPr>
        <p:spPr>
          <a:xfrm>
            <a:off x="6005512" y="3871154"/>
            <a:ext cx="6096000" cy="923330"/>
          </a:xfrm>
          <a:prstGeom prst="rect">
            <a:avLst/>
          </a:prstGeom>
        </p:spPr>
        <p:txBody>
          <a:bodyPr>
            <a:spAutoFit/>
          </a:bodyPr>
          <a:lstStyle/>
          <a:p>
            <a:pPr algn="ctr"/>
            <a:r>
              <a:rPr lang="en-US" b="1" dirty="0" err="1">
                <a:solidFill>
                  <a:srgbClr val="983711"/>
                </a:solidFill>
                <a:latin typeface="Times New Roman" panose="02020603050405020304" pitchFamily="18" charset="0"/>
                <a:cs typeface="Times New Roman" panose="02020603050405020304" pitchFamily="18" charset="0"/>
              </a:rPr>
              <a:t>Khái</a:t>
            </a:r>
            <a:r>
              <a:rPr lang="en-US" b="1" dirty="0">
                <a:solidFill>
                  <a:srgbClr val="983711"/>
                </a:solidFill>
                <a:latin typeface="Times New Roman" panose="02020603050405020304" pitchFamily="18" charset="0"/>
                <a:cs typeface="Times New Roman" panose="02020603050405020304" pitchFamily="18" charset="0"/>
              </a:rPr>
              <a:t> </a:t>
            </a:r>
            <a:r>
              <a:rPr lang="en-US" b="1" dirty="0" err="1">
                <a:solidFill>
                  <a:srgbClr val="983711"/>
                </a:solidFill>
                <a:latin typeface="Times New Roman" panose="02020603050405020304" pitchFamily="18" charset="0"/>
                <a:cs typeface="Times New Roman" panose="02020603050405020304" pitchFamily="18" charset="0"/>
              </a:rPr>
              <a:t>niệm</a:t>
            </a:r>
            <a:r>
              <a:rPr lang="en-US" b="1" dirty="0">
                <a:solidFill>
                  <a:srgbClr val="983711"/>
                </a:solidFill>
                <a:latin typeface="Times New Roman" panose="02020603050405020304" pitchFamily="18" charset="0"/>
                <a:cs typeface="Times New Roman" panose="02020603050405020304" pitchFamily="18" charset="0"/>
              </a:rPr>
              <a:t> 3H: HEALTH – HAPPINESS – HARMONY</a:t>
            </a:r>
            <a:br>
              <a:rPr lang="en-US" b="1" dirty="0">
                <a:solidFill>
                  <a:srgbClr val="983711"/>
                </a:solidFill>
                <a:latin typeface="Times New Roman" panose="02020603050405020304" pitchFamily="18" charset="0"/>
                <a:cs typeface="Times New Roman" panose="02020603050405020304" pitchFamily="18" charset="0"/>
              </a:rPr>
            </a:br>
            <a:r>
              <a:rPr lang="en-US" b="1" dirty="0">
                <a:solidFill>
                  <a:srgbClr val="983711"/>
                </a:solidFill>
                <a:latin typeface="Times New Roman" panose="02020603050405020304" pitchFamily="18" charset="0"/>
                <a:cs typeface="Times New Roman" panose="02020603050405020304" pitchFamily="18" charset="0"/>
              </a:rPr>
              <a:t>(</a:t>
            </a:r>
            <a:r>
              <a:rPr lang="en-US" b="1" dirty="0" err="1">
                <a:solidFill>
                  <a:srgbClr val="983711"/>
                </a:solidFill>
                <a:latin typeface="Times New Roman" panose="02020603050405020304" pitchFamily="18" charset="0"/>
                <a:cs typeface="Times New Roman" panose="02020603050405020304" pitchFamily="18" charset="0"/>
              </a:rPr>
              <a:t>Sức</a:t>
            </a:r>
            <a:r>
              <a:rPr lang="en-US" b="1" dirty="0">
                <a:solidFill>
                  <a:srgbClr val="983711"/>
                </a:solidFill>
                <a:latin typeface="Times New Roman" panose="02020603050405020304" pitchFamily="18" charset="0"/>
                <a:cs typeface="Times New Roman" panose="02020603050405020304" pitchFamily="18" charset="0"/>
              </a:rPr>
              <a:t> </a:t>
            </a:r>
            <a:r>
              <a:rPr lang="en-US" b="1" dirty="0" err="1">
                <a:solidFill>
                  <a:srgbClr val="983711"/>
                </a:solidFill>
                <a:latin typeface="Times New Roman" panose="02020603050405020304" pitchFamily="18" charset="0"/>
                <a:cs typeface="Times New Roman" panose="02020603050405020304" pitchFamily="18" charset="0"/>
              </a:rPr>
              <a:t>khoẻ</a:t>
            </a:r>
            <a:r>
              <a:rPr lang="en-US" b="1" dirty="0">
                <a:solidFill>
                  <a:srgbClr val="983711"/>
                </a:solidFill>
                <a:latin typeface="Times New Roman" panose="02020603050405020304" pitchFamily="18" charset="0"/>
                <a:cs typeface="Times New Roman" panose="02020603050405020304" pitchFamily="18" charset="0"/>
              </a:rPr>
              <a:t> - </a:t>
            </a:r>
            <a:r>
              <a:rPr lang="en-US" b="1" dirty="0" err="1">
                <a:solidFill>
                  <a:srgbClr val="983711"/>
                </a:solidFill>
                <a:latin typeface="Times New Roman" panose="02020603050405020304" pitchFamily="18" charset="0"/>
                <a:cs typeface="Times New Roman" panose="02020603050405020304" pitchFamily="18" charset="0"/>
              </a:rPr>
              <a:t>Hạnh</a:t>
            </a:r>
            <a:r>
              <a:rPr lang="en-US" b="1" dirty="0">
                <a:solidFill>
                  <a:srgbClr val="983711"/>
                </a:solidFill>
                <a:latin typeface="Times New Roman" panose="02020603050405020304" pitchFamily="18" charset="0"/>
                <a:cs typeface="Times New Roman" panose="02020603050405020304" pitchFamily="18" charset="0"/>
              </a:rPr>
              <a:t> </a:t>
            </a:r>
            <a:r>
              <a:rPr lang="en-US" b="1" dirty="0" err="1">
                <a:solidFill>
                  <a:srgbClr val="983711"/>
                </a:solidFill>
                <a:latin typeface="Times New Roman" panose="02020603050405020304" pitchFamily="18" charset="0"/>
                <a:cs typeface="Times New Roman" panose="02020603050405020304" pitchFamily="18" charset="0"/>
              </a:rPr>
              <a:t>phúc</a:t>
            </a:r>
            <a:r>
              <a:rPr lang="en-US" b="1" dirty="0">
                <a:solidFill>
                  <a:srgbClr val="983711"/>
                </a:solidFill>
                <a:latin typeface="Times New Roman" panose="02020603050405020304" pitchFamily="18" charset="0"/>
                <a:cs typeface="Times New Roman" panose="02020603050405020304" pitchFamily="18" charset="0"/>
              </a:rPr>
              <a:t> - </a:t>
            </a:r>
            <a:r>
              <a:rPr lang="en-US" b="1" dirty="0" err="1">
                <a:solidFill>
                  <a:srgbClr val="983711"/>
                </a:solidFill>
                <a:latin typeface="Times New Roman" panose="02020603050405020304" pitchFamily="18" charset="0"/>
                <a:cs typeface="Times New Roman" panose="02020603050405020304" pitchFamily="18" charset="0"/>
              </a:rPr>
              <a:t>Hoà</a:t>
            </a:r>
            <a:r>
              <a:rPr lang="en-US" b="1" dirty="0">
                <a:solidFill>
                  <a:srgbClr val="983711"/>
                </a:solidFill>
                <a:latin typeface="Times New Roman" panose="02020603050405020304" pitchFamily="18" charset="0"/>
                <a:cs typeface="Times New Roman" panose="02020603050405020304" pitchFamily="18" charset="0"/>
              </a:rPr>
              <a:t> </a:t>
            </a:r>
            <a:r>
              <a:rPr lang="en-US" b="1" dirty="0" err="1">
                <a:solidFill>
                  <a:srgbClr val="983711"/>
                </a:solidFill>
                <a:latin typeface="Times New Roman" panose="02020603050405020304" pitchFamily="18" charset="0"/>
                <a:cs typeface="Times New Roman" panose="02020603050405020304" pitchFamily="18" charset="0"/>
              </a:rPr>
              <a:t>hợp</a:t>
            </a:r>
            <a:r>
              <a:rPr lang="en-US" b="1" dirty="0">
                <a:solidFill>
                  <a:srgbClr val="983711"/>
                </a:solidFill>
                <a:latin typeface="Times New Roman" panose="02020603050405020304" pitchFamily="18" charset="0"/>
                <a:cs typeface="Times New Roman" panose="02020603050405020304" pitchFamily="18" charset="0"/>
              </a:rPr>
              <a:t>)</a:t>
            </a:r>
            <a:r>
              <a:rPr lang="en-US" b="1" dirty="0">
                <a:latin typeface="Times New Roman" panose="02020603050405020304" pitchFamily="18" charset="0"/>
                <a:cs typeface="Times New Roman" panose="02020603050405020304" pitchFamily="18" charset="0"/>
              </a:rPr>
              <a:t> </a:t>
            </a:r>
            <a:br>
              <a:rPr lang="en-US" dirty="0"/>
            </a:br>
            <a:endParaRPr lang="en-US" dirty="0"/>
          </a:p>
        </p:txBody>
      </p:sp>
      <p:pic>
        <p:nvPicPr>
          <p:cNvPr id="10" name="Picture 9"/>
          <p:cNvPicPr>
            <a:picLocks noChangeAspect="1"/>
          </p:cNvPicPr>
          <p:nvPr/>
        </p:nvPicPr>
        <p:blipFill>
          <a:blip r:embed="rId4"/>
          <a:stretch>
            <a:fillRect/>
          </a:stretch>
        </p:blipFill>
        <p:spPr>
          <a:xfrm>
            <a:off x="221456" y="4178186"/>
            <a:ext cx="4893468" cy="2511981"/>
          </a:xfrm>
          <a:prstGeom prst="rect">
            <a:avLst/>
          </a:prstGeom>
        </p:spPr>
      </p:pic>
      <p:sp>
        <p:nvSpPr>
          <p:cNvPr id="11" name="Rectangle 10"/>
          <p:cNvSpPr/>
          <p:nvPr/>
        </p:nvSpPr>
        <p:spPr>
          <a:xfrm>
            <a:off x="5114924" y="5117790"/>
            <a:ext cx="4886325" cy="523220"/>
          </a:xfrm>
          <a:prstGeom prst="rect">
            <a:avLst/>
          </a:prstGeom>
        </p:spPr>
        <p:txBody>
          <a:bodyPr wrap="square">
            <a:spAutoFit/>
          </a:bodyPr>
          <a:lstStyle/>
          <a:p>
            <a:r>
              <a:rPr lang="en-US" sz="2800" dirty="0" err="1">
                <a:solidFill>
                  <a:srgbClr val="C00000"/>
                </a:solidFill>
                <a:latin typeface="Times New Roman" panose="02020603050405020304" pitchFamily="18" charset="0"/>
                <a:cs typeface="Times New Roman" panose="02020603050405020304" pitchFamily="18" charset="0"/>
              </a:rPr>
              <a:t>Sản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phẩm</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dành</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để</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biếu</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tặng</a:t>
            </a:r>
            <a:r>
              <a:rPr lang="en-US" sz="2800" dirty="0">
                <a:solidFill>
                  <a:srgbClr val="C00000"/>
                </a:solidFill>
                <a:latin typeface="Times New Roman" panose="02020603050405020304" pitchFamily="18" charset="0"/>
                <a:cs typeface="Times New Roman" panose="02020603050405020304" pitchFamily="18" charset="0"/>
              </a:rPr>
              <a: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E7E83FE-F164-48C3-B605-5B6164E84FB5}"/>
              </a:ext>
            </a:extLst>
          </p:cNvPr>
          <p:cNvSpPr/>
          <p:nvPr/>
        </p:nvSpPr>
        <p:spPr>
          <a:xfrm>
            <a:off x="609600" y="-2432"/>
            <a:ext cx="11360299"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r>
              <a:rPr lang="vi-VN" sz="2400" b="1" dirty="0">
                <a:solidFill>
                  <a:schemeClr val="accent1">
                    <a:lumMod val="75000"/>
                  </a:schemeClr>
                </a:solidFill>
                <a:latin typeface="Arial" panose="020B0604020202020204" pitchFamily="34" charset="0"/>
                <a:cs typeface="Arial" panose="020B0604020202020204" pitchFamily="34" charset="0"/>
              </a:rPr>
              <a:t>NGUYÊN NHÂN</a:t>
            </a:r>
            <a:endParaRPr lang="en-US" sz="2400" b="1" dirty="0">
              <a:solidFill>
                <a:schemeClr val="accent1">
                  <a:lumMod val="75000"/>
                </a:schemeClr>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17B03DD-9099-81E2-8035-78C70423E7A5}"/>
              </a:ext>
            </a:extLst>
          </p:cNvPr>
          <p:cNvSpPr/>
          <p:nvPr/>
        </p:nvSpPr>
        <p:spPr>
          <a:xfrm>
            <a:off x="0" y="0"/>
            <a:ext cx="344129" cy="1039459"/>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ontent Placeholder 5">
            <a:extLst>
              <a:ext uri="{FF2B5EF4-FFF2-40B4-BE49-F238E27FC236}">
                <a16:creationId xmlns:a16="http://schemas.microsoft.com/office/drawing/2014/main" id="{9A62594E-F2FF-923A-6D2D-836E754A3BA6}"/>
              </a:ext>
            </a:extLst>
          </p:cNvPr>
          <p:cNvGraphicFramePr>
            <a:graphicFrameLocks noGrp="1"/>
          </p:cNvGraphicFramePr>
          <p:nvPr>
            <p:ph idx="1"/>
            <p:extLst>
              <p:ext uri="{D42A27DB-BD31-4B8C-83A1-F6EECF244321}">
                <p14:modId xmlns:p14="http://schemas.microsoft.com/office/powerpoint/2010/main" val="1321680778"/>
              </p:ext>
            </p:extLst>
          </p:nvPr>
        </p:nvGraphicFramePr>
        <p:xfrm>
          <a:off x="442453" y="1130710"/>
          <a:ext cx="11749548" cy="55607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04610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A3AC8D5-114B-BD1E-FB0D-0AD7C238D670}"/>
              </a:ext>
            </a:extLst>
          </p:cNvPr>
          <p:cNvSpPr txBox="1">
            <a:spLocks/>
          </p:cNvSpPr>
          <p:nvPr/>
        </p:nvSpPr>
        <p:spPr>
          <a:xfrm>
            <a:off x="366871" y="163481"/>
            <a:ext cx="11825129" cy="739056"/>
          </a:xfrm>
          <a:prstGeom prst="rect">
            <a:avLst/>
          </a:prstGeom>
        </p:spPr>
        <p:txBody>
          <a:bodyPr vert="horz" lIns="91440" tIns="45720" rIns="91440" bIns="45720" rtlCol="0" anchor="ct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vi-VN" sz="4000" b="1" dirty="0">
                <a:solidFill>
                  <a:srgbClr val="FF0000"/>
                </a:solidFill>
              </a:rPr>
              <a:t>BÀI HỌC KINH NGHIỆM</a:t>
            </a:r>
            <a:endParaRPr lang="en-US" sz="4000" b="1" dirty="0">
              <a:solidFill>
                <a:srgbClr val="FF0000"/>
              </a:solidFill>
            </a:endParaRPr>
          </a:p>
        </p:txBody>
      </p:sp>
      <p:sp>
        <p:nvSpPr>
          <p:cNvPr id="5" name="Shape">
            <a:extLst>
              <a:ext uri="{FF2B5EF4-FFF2-40B4-BE49-F238E27FC236}">
                <a16:creationId xmlns:a16="http://schemas.microsoft.com/office/drawing/2014/main" id="{DA50EA95-EBF4-D28D-13F7-CB3420AAF419}"/>
              </a:ext>
            </a:extLst>
          </p:cNvPr>
          <p:cNvSpPr/>
          <p:nvPr/>
        </p:nvSpPr>
        <p:spPr>
          <a:xfrm>
            <a:off x="5173816" y="2924191"/>
            <a:ext cx="963229" cy="2922409"/>
          </a:xfrm>
          <a:prstGeom prst="rect">
            <a:avLst/>
          </a:pr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6" name="Group 5">
            <a:extLst>
              <a:ext uri="{FF2B5EF4-FFF2-40B4-BE49-F238E27FC236}">
                <a16:creationId xmlns:a16="http://schemas.microsoft.com/office/drawing/2014/main" id="{F044BCCB-B96C-9BF7-2B9A-C4530CFB61FE}"/>
              </a:ext>
            </a:extLst>
          </p:cNvPr>
          <p:cNvGrpSpPr/>
          <p:nvPr/>
        </p:nvGrpSpPr>
        <p:grpSpPr>
          <a:xfrm>
            <a:off x="4776180" y="1614433"/>
            <a:ext cx="1758501" cy="1309759"/>
            <a:chOff x="2509403" y="988526"/>
            <a:chExt cx="1103488" cy="821895"/>
          </a:xfrm>
        </p:grpSpPr>
        <p:sp>
          <p:nvSpPr>
            <p:cNvPr id="7" name="Triangle">
              <a:extLst>
                <a:ext uri="{FF2B5EF4-FFF2-40B4-BE49-F238E27FC236}">
                  <a16:creationId xmlns:a16="http://schemas.microsoft.com/office/drawing/2014/main" id="{94060DC2-2F4B-5BEE-70DD-4080AABD782B}"/>
                </a:ext>
              </a:extLst>
            </p:cNvPr>
            <p:cNvSpPr/>
            <p:nvPr/>
          </p:nvSpPr>
          <p:spPr>
            <a:xfrm>
              <a:off x="2509403" y="988526"/>
              <a:ext cx="1103488" cy="821895"/>
            </a:xfrm>
            <a:prstGeom prst="triangle">
              <a:avLst/>
            </a:prstGeom>
            <a:solidFill>
              <a:schemeClr val="accent2">
                <a:lumMod val="60000"/>
                <a:lumOff val="4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8" name="Triangle">
              <a:extLst>
                <a:ext uri="{FF2B5EF4-FFF2-40B4-BE49-F238E27FC236}">
                  <a16:creationId xmlns:a16="http://schemas.microsoft.com/office/drawing/2014/main" id="{BD9172E2-1879-AE9D-AC71-642B99F2915A}"/>
                </a:ext>
              </a:extLst>
            </p:cNvPr>
            <p:cNvSpPr/>
            <p:nvPr/>
          </p:nvSpPr>
          <p:spPr>
            <a:xfrm>
              <a:off x="2608941" y="1136802"/>
              <a:ext cx="904411" cy="673619"/>
            </a:xfrm>
            <a:prstGeom prst="triangle">
              <a:avLst/>
            </a:prstGeom>
            <a:solidFill>
              <a:schemeClr val="accent2"/>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9" name="Shape">
            <a:extLst>
              <a:ext uri="{FF2B5EF4-FFF2-40B4-BE49-F238E27FC236}">
                <a16:creationId xmlns:a16="http://schemas.microsoft.com/office/drawing/2014/main" id="{57022DA5-9212-DF5A-1DA7-B28C4BD85F19}"/>
              </a:ext>
            </a:extLst>
          </p:cNvPr>
          <p:cNvSpPr/>
          <p:nvPr/>
        </p:nvSpPr>
        <p:spPr>
          <a:xfrm>
            <a:off x="7198908" y="1810420"/>
            <a:ext cx="604442" cy="4036180"/>
          </a:xfrm>
          <a:prstGeom prst="rect">
            <a:avLst/>
          </a:pr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10" name="Group 9">
            <a:extLst>
              <a:ext uri="{FF2B5EF4-FFF2-40B4-BE49-F238E27FC236}">
                <a16:creationId xmlns:a16="http://schemas.microsoft.com/office/drawing/2014/main" id="{EBBAF168-8A2D-006F-6D1B-254E9DAF9851}"/>
              </a:ext>
            </a:extLst>
          </p:cNvPr>
          <p:cNvGrpSpPr/>
          <p:nvPr/>
        </p:nvGrpSpPr>
        <p:grpSpPr>
          <a:xfrm>
            <a:off x="6949385" y="988525"/>
            <a:ext cx="1103488" cy="821895"/>
            <a:chOff x="6914195" y="1148208"/>
            <a:chExt cx="1103488" cy="821895"/>
          </a:xfrm>
        </p:grpSpPr>
        <p:sp>
          <p:nvSpPr>
            <p:cNvPr id="11" name="Triangle">
              <a:extLst>
                <a:ext uri="{FF2B5EF4-FFF2-40B4-BE49-F238E27FC236}">
                  <a16:creationId xmlns:a16="http://schemas.microsoft.com/office/drawing/2014/main" id="{F34C4F65-D44B-E34E-F4C7-61105AED3331}"/>
                </a:ext>
              </a:extLst>
            </p:cNvPr>
            <p:cNvSpPr/>
            <p:nvPr/>
          </p:nvSpPr>
          <p:spPr>
            <a:xfrm>
              <a:off x="6914195" y="1148208"/>
              <a:ext cx="1103488" cy="821895"/>
            </a:xfrm>
            <a:prstGeom prst="triangle">
              <a:avLst/>
            </a:prstGeom>
            <a:solidFill>
              <a:schemeClr val="accent3">
                <a:lumMod val="60000"/>
                <a:lumOff val="4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Triangle">
              <a:extLst>
                <a:ext uri="{FF2B5EF4-FFF2-40B4-BE49-F238E27FC236}">
                  <a16:creationId xmlns:a16="http://schemas.microsoft.com/office/drawing/2014/main" id="{35E14B4B-B7C8-8C94-0C28-449E47EDA77D}"/>
                </a:ext>
              </a:extLst>
            </p:cNvPr>
            <p:cNvSpPr/>
            <p:nvPr/>
          </p:nvSpPr>
          <p:spPr>
            <a:xfrm>
              <a:off x="7013733" y="1296484"/>
              <a:ext cx="904411" cy="673619"/>
            </a:xfrm>
            <a:prstGeom prst="triangle">
              <a:avLst/>
            </a:prstGeom>
            <a:solidFill>
              <a:schemeClr val="accent3"/>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13" name="Shape">
            <a:extLst>
              <a:ext uri="{FF2B5EF4-FFF2-40B4-BE49-F238E27FC236}">
                <a16:creationId xmlns:a16="http://schemas.microsoft.com/office/drawing/2014/main" id="{D8EB42C4-6F9E-B3EF-D263-0AB75C8E8D1D}"/>
              </a:ext>
            </a:extLst>
          </p:cNvPr>
          <p:cNvSpPr/>
          <p:nvPr/>
        </p:nvSpPr>
        <p:spPr>
          <a:xfrm>
            <a:off x="4388650" y="4550805"/>
            <a:ext cx="604442" cy="1295795"/>
          </a:xfrm>
          <a:prstGeom prst="rect">
            <a:avLst/>
          </a:prstGeom>
          <a:solidFill>
            <a:schemeClr val="accent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14" name="Group 13">
            <a:extLst>
              <a:ext uri="{FF2B5EF4-FFF2-40B4-BE49-F238E27FC236}">
                <a16:creationId xmlns:a16="http://schemas.microsoft.com/office/drawing/2014/main" id="{6CDC482C-94DB-B05D-7327-9A26B8706C09}"/>
              </a:ext>
            </a:extLst>
          </p:cNvPr>
          <p:cNvGrpSpPr/>
          <p:nvPr/>
        </p:nvGrpSpPr>
        <p:grpSpPr>
          <a:xfrm>
            <a:off x="4139127" y="3728910"/>
            <a:ext cx="1103488" cy="821895"/>
            <a:chOff x="2509403" y="988526"/>
            <a:chExt cx="1103488" cy="821895"/>
          </a:xfrm>
        </p:grpSpPr>
        <p:sp>
          <p:nvSpPr>
            <p:cNvPr id="15" name="Triangle">
              <a:extLst>
                <a:ext uri="{FF2B5EF4-FFF2-40B4-BE49-F238E27FC236}">
                  <a16:creationId xmlns:a16="http://schemas.microsoft.com/office/drawing/2014/main" id="{F945B91B-507C-8458-A99A-35FD92F345AD}"/>
                </a:ext>
              </a:extLst>
            </p:cNvPr>
            <p:cNvSpPr/>
            <p:nvPr/>
          </p:nvSpPr>
          <p:spPr>
            <a:xfrm>
              <a:off x="2509403" y="988526"/>
              <a:ext cx="1103488" cy="821895"/>
            </a:xfrm>
            <a:prstGeom prst="triangle">
              <a:avLst/>
            </a:prstGeom>
            <a:solidFill>
              <a:schemeClr val="accent1">
                <a:lumMod val="60000"/>
                <a:lumOff val="4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16" name="Triangle">
              <a:extLst>
                <a:ext uri="{FF2B5EF4-FFF2-40B4-BE49-F238E27FC236}">
                  <a16:creationId xmlns:a16="http://schemas.microsoft.com/office/drawing/2014/main" id="{F952192A-08C3-850C-05D8-096A3ED82932}"/>
                </a:ext>
              </a:extLst>
            </p:cNvPr>
            <p:cNvSpPr/>
            <p:nvPr/>
          </p:nvSpPr>
          <p:spPr>
            <a:xfrm>
              <a:off x="2608941" y="1136802"/>
              <a:ext cx="904411" cy="673619"/>
            </a:xfrm>
            <a:prstGeom prst="triangle">
              <a:avLst/>
            </a:prstGeom>
            <a:solidFill>
              <a:schemeClr val="accent1"/>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17" name="Shape">
            <a:extLst>
              <a:ext uri="{FF2B5EF4-FFF2-40B4-BE49-F238E27FC236}">
                <a16:creationId xmlns:a16="http://schemas.microsoft.com/office/drawing/2014/main" id="{55655B15-27B0-127F-C19B-8516A7DD9BC8}"/>
              </a:ext>
            </a:extLst>
          </p:cNvPr>
          <p:cNvSpPr/>
          <p:nvPr/>
        </p:nvSpPr>
        <p:spPr>
          <a:xfrm>
            <a:off x="6317771" y="4170768"/>
            <a:ext cx="700411" cy="1675832"/>
          </a:xfrm>
          <a:prstGeom prst="rect">
            <a:avLst/>
          </a:pr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18" name="Group 17">
            <a:extLst>
              <a:ext uri="{FF2B5EF4-FFF2-40B4-BE49-F238E27FC236}">
                <a16:creationId xmlns:a16="http://schemas.microsoft.com/office/drawing/2014/main" id="{DA1FA8BC-E7CC-CBA9-C269-66895DA7834D}"/>
              </a:ext>
            </a:extLst>
          </p:cNvPr>
          <p:cNvGrpSpPr/>
          <p:nvPr/>
        </p:nvGrpSpPr>
        <p:grpSpPr>
          <a:xfrm>
            <a:off x="6028630" y="3218378"/>
            <a:ext cx="1278691" cy="952389"/>
            <a:chOff x="6914195" y="1148208"/>
            <a:chExt cx="1103488" cy="821895"/>
          </a:xfrm>
        </p:grpSpPr>
        <p:sp>
          <p:nvSpPr>
            <p:cNvPr id="19" name="Triangle">
              <a:extLst>
                <a:ext uri="{FF2B5EF4-FFF2-40B4-BE49-F238E27FC236}">
                  <a16:creationId xmlns:a16="http://schemas.microsoft.com/office/drawing/2014/main" id="{F951B739-D1C7-5ABA-FF3F-1F641CCF11CB}"/>
                </a:ext>
              </a:extLst>
            </p:cNvPr>
            <p:cNvSpPr/>
            <p:nvPr/>
          </p:nvSpPr>
          <p:spPr>
            <a:xfrm>
              <a:off x="6914195" y="1148208"/>
              <a:ext cx="1103488" cy="821895"/>
            </a:xfrm>
            <a:prstGeom prst="triangle">
              <a:avLst/>
            </a:prstGeom>
            <a:solidFill>
              <a:schemeClr val="accent6">
                <a:lumMod val="60000"/>
                <a:lumOff val="40000"/>
              </a:schemeClr>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20" name="Triangle">
              <a:extLst>
                <a:ext uri="{FF2B5EF4-FFF2-40B4-BE49-F238E27FC236}">
                  <a16:creationId xmlns:a16="http://schemas.microsoft.com/office/drawing/2014/main" id="{CDD9DBD5-8CB4-9F1B-B3DE-71E6F99A073B}"/>
                </a:ext>
              </a:extLst>
            </p:cNvPr>
            <p:cNvSpPr/>
            <p:nvPr/>
          </p:nvSpPr>
          <p:spPr>
            <a:xfrm>
              <a:off x="7013733" y="1296484"/>
              <a:ext cx="904411" cy="673619"/>
            </a:xfrm>
            <a:prstGeom prst="triangle">
              <a:avLst/>
            </a:prstGeom>
            <a:solidFill>
              <a:schemeClr val="accent6"/>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21" name="Shape">
            <a:extLst>
              <a:ext uri="{FF2B5EF4-FFF2-40B4-BE49-F238E27FC236}">
                <a16:creationId xmlns:a16="http://schemas.microsoft.com/office/drawing/2014/main" id="{57FFF593-76A1-1011-1FCE-9D8791714D0B}"/>
              </a:ext>
            </a:extLst>
          </p:cNvPr>
          <p:cNvSpPr/>
          <p:nvPr/>
        </p:nvSpPr>
        <p:spPr>
          <a:xfrm>
            <a:off x="7340870" y="1492193"/>
            <a:ext cx="320518" cy="318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566" y="0"/>
                </a:lnTo>
                <a:lnTo>
                  <a:pt x="9566" y="9635"/>
                </a:lnTo>
                <a:lnTo>
                  <a:pt x="0" y="9635"/>
                </a:lnTo>
                <a:lnTo>
                  <a:pt x="0" y="0"/>
                </a:lnTo>
                <a:close/>
                <a:moveTo>
                  <a:pt x="0" y="21600"/>
                </a:moveTo>
                <a:lnTo>
                  <a:pt x="9566" y="21600"/>
                </a:lnTo>
                <a:lnTo>
                  <a:pt x="9566" y="11965"/>
                </a:lnTo>
                <a:lnTo>
                  <a:pt x="0" y="11965"/>
                </a:lnTo>
                <a:lnTo>
                  <a:pt x="0" y="21600"/>
                </a:lnTo>
                <a:close/>
                <a:moveTo>
                  <a:pt x="12034" y="0"/>
                </a:moveTo>
                <a:lnTo>
                  <a:pt x="12034" y="9635"/>
                </a:lnTo>
                <a:lnTo>
                  <a:pt x="21600" y="9635"/>
                </a:lnTo>
                <a:lnTo>
                  <a:pt x="21600" y="0"/>
                </a:lnTo>
                <a:lnTo>
                  <a:pt x="12034" y="0"/>
                </a:lnTo>
                <a:close/>
                <a:moveTo>
                  <a:pt x="12034" y="21600"/>
                </a:moveTo>
                <a:lnTo>
                  <a:pt x="21600" y="21600"/>
                </a:lnTo>
                <a:lnTo>
                  <a:pt x="21600" y="11965"/>
                </a:lnTo>
                <a:lnTo>
                  <a:pt x="12034" y="11965"/>
                </a:lnTo>
                <a:lnTo>
                  <a:pt x="12034" y="21600"/>
                </a:lnTo>
                <a:close/>
              </a:path>
            </a:pathLst>
          </a:custGeom>
          <a:solidFill>
            <a:srgbClr val="FFFFF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22" name="Shape">
            <a:extLst>
              <a:ext uri="{FF2B5EF4-FFF2-40B4-BE49-F238E27FC236}">
                <a16:creationId xmlns:a16="http://schemas.microsoft.com/office/drawing/2014/main" id="{CA3497F5-85A1-6E59-851A-AC65220E6F5E}"/>
              </a:ext>
            </a:extLst>
          </p:cNvPr>
          <p:cNvSpPr/>
          <p:nvPr/>
        </p:nvSpPr>
        <p:spPr>
          <a:xfrm>
            <a:off x="4530612" y="4232578"/>
            <a:ext cx="320518" cy="318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566" y="0"/>
                </a:lnTo>
                <a:lnTo>
                  <a:pt x="9566" y="9635"/>
                </a:lnTo>
                <a:lnTo>
                  <a:pt x="0" y="9635"/>
                </a:lnTo>
                <a:lnTo>
                  <a:pt x="0" y="0"/>
                </a:lnTo>
                <a:close/>
                <a:moveTo>
                  <a:pt x="0" y="21600"/>
                </a:moveTo>
                <a:lnTo>
                  <a:pt x="9566" y="21600"/>
                </a:lnTo>
                <a:lnTo>
                  <a:pt x="9566" y="11965"/>
                </a:lnTo>
                <a:lnTo>
                  <a:pt x="0" y="11965"/>
                </a:lnTo>
                <a:lnTo>
                  <a:pt x="0" y="21600"/>
                </a:lnTo>
                <a:close/>
                <a:moveTo>
                  <a:pt x="12034" y="0"/>
                </a:moveTo>
                <a:lnTo>
                  <a:pt x="12034" y="9635"/>
                </a:lnTo>
                <a:lnTo>
                  <a:pt x="21600" y="9635"/>
                </a:lnTo>
                <a:lnTo>
                  <a:pt x="21600" y="0"/>
                </a:lnTo>
                <a:lnTo>
                  <a:pt x="12034" y="0"/>
                </a:lnTo>
                <a:close/>
                <a:moveTo>
                  <a:pt x="12034" y="21600"/>
                </a:moveTo>
                <a:lnTo>
                  <a:pt x="21600" y="21600"/>
                </a:lnTo>
                <a:lnTo>
                  <a:pt x="21600" y="11965"/>
                </a:lnTo>
                <a:lnTo>
                  <a:pt x="12034" y="11965"/>
                </a:lnTo>
                <a:lnTo>
                  <a:pt x="12034" y="21600"/>
                </a:lnTo>
                <a:close/>
              </a:path>
            </a:pathLst>
          </a:custGeom>
          <a:solidFill>
            <a:srgbClr val="FFFFF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23" name="Shape">
            <a:extLst>
              <a:ext uri="{FF2B5EF4-FFF2-40B4-BE49-F238E27FC236}">
                <a16:creationId xmlns:a16="http://schemas.microsoft.com/office/drawing/2014/main" id="{89A70F96-0F17-D825-D708-2DB0118C1BE5}"/>
              </a:ext>
            </a:extLst>
          </p:cNvPr>
          <p:cNvSpPr/>
          <p:nvPr/>
        </p:nvSpPr>
        <p:spPr>
          <a:xfrm>
            <a:off x="6507717" y="3850250"/>
            <a:ext cx="320518" cy="320518"/>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566" y="0"/>
                </a:lnTo>
                <a:lnTo>
                  <a:pt x="9566" y="9566"/>
                </a:lnTo>
                <a:lnTo>
                  <a:pt x="0" y="9566"/>
                </a:lnTo>
                <a:lnTo>
                  <a:pt x="0" y="0"/>
                </a:lnTo>
                <a:close/>
                <a:moveTo>
                  <a:pt x="0" y="21600"/>
                </a:moveTo>
                <a:lnTo>
                  <a:pt x="9566" y="21600"/>
                </a:lnTo>
                <a:lnTo>
                  <a:pt x="9566" y="12034"/>
                </a:lnTo>
                <a:lnTo>
                  <a:pt x="0" y="12034"/>
                </a:lnTo>
                <a:lnTo>
                  <a:pt x="0" y="21600"/>
                </a:lnTo>
                <a:close/>
                <a:moveTo>
                  <a:pt x="12034" y="0"/>
                </a:moveTo>
                <a:lnTo>
                  <a:pt x="12034" y="9566"/>
                </a:lnTo>
                <a:lnTo>
                  <a:pt x="21600" y="9566"/>
                </a:lnTo>
                <a:lnTo>
                  <a:pt x="21600" y="0"/>
                </a:lnTo>
                <a:lnTo>
                  <a:pt x="12034" y="0"/>
                </a:lnTo>
                <a:close/>
                <a:moveTo>
                  <a:pt x="12034" y="21600"/>
                </a:moveTo>
                <a:lnTo>
                  <a:pt x="21600" y="21600"/>
                </a:lnTo>
                <a:lnTo>
                  <a:pt x="21600" y="12034"/>
                </a:lnTo>
                <a:lnTo>
                  <a:pt x="12034" y="12034"/>
                </a:lnTo>
                <a:lnTo>
                  <a:pt x="12034" y="21600"/>
                </a:lnTo>
                <a:close/>
              </a:path>
            </a:pathLst>
          </a:custGeom>
          <a:solidFill>
            <a:srgbClr val="FFFFF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nvGrpSpPr>
          <p:cNvPr id="24" name="Group 23">
            <a:extLst>
              <a:ext uri="{FF2B5EF4-FFF2-40B4-BE49-F238E27FC236}">
                <a16:creationId xmlns:a16="http://schemas.microsoft.com/office/drawing/2014/main" id="{D8BDE1C4-55CB-CB80-E35D-D5780B163562}"/>
              </a:ext>
            </a:extLst>
          </p:cNvPr>
          <p:cNvGrpSpPr/>
          <p:nvPr/>
        </p:nvGrpSpPr>
        <p:grpSpPr>
          <a:xfrm>
            <a:off x="5254785" y="2170981"/>
            <a:ext cx="801290" cy="753211"/>
            <a:chOff x="5240649" y="2142363"/>
            <a:chExt cx="801290" cy="753211"/>
          </a:xfrm>
        </p:grpSpPr>
        <p:sp>
          <p:nvSpPr>
            <p:cNvPr id="25" name="Shape">
              <a:extLst>
                <a:ext uri="{FF2B5EF4-FFF2-40B4-BE49-F238E27FC236}">
                  <a16:creationId xmlns:a16="http://schemas.microsoft.com/office/drawing/2014/main" id="{D56231EF-9217-6237-2FE0-55B17B053D2F}"/>
                </a:ext>
              </a:extLst>
            </p:cNvPr>
            <p:cNvSpPr/>
            <p:nvPr/>
          </p:nvSpPr>
          <p:spPr>
            <a:xfrm>
              <a:off x="5240649" y="2577347"/>
              <a:ext cx="318227" cy="318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635" y="0"/>
                  </a:lnTo>
                  <a:lnTo>
                    <a:pt x="9635" y="9635"/>
                  </a:lnTo>
                  <a:lnTo>
                    <a:pt x="0" y="9635"/>
                  </a:lnTo>
                  <a:lnTo>
                    <a:pt x="0" y="0"/>
                  </a:lnTo>
                  <a:close/>
                  <a:moveTo>
                    <a:pt x="0" y="21600"/>
                  </a:moveTo>
                  <a:lnTo>
                    <a:pt x="9635" y="21600"/>
                  </a:lnTo>
                  <a:lnTo>
                    <a:pt x="9635" y="11965"/>
                  </a:lnTo>
                  <a:lnTo>
                    <a:pt x="0" y="11965"/>
                  </a:lnTo>
                  <a:lnTo>
                    <a:pt x="0" y="21600"/>
                  </a:lnTo>
                  <a:close/>
                  <a:moveTo>
                    <a:pt x="11965" y="0"/>
                  </a:moveTo>
                  <a:lnTo>
                    <a:pt x="11965" y="9635"/>
                  </a:lnTo>
                  <a:lnTo>
                    <a:pt x="21600" y="9635"/>
                  </a:lnTo>
                  <a:lnTo>
                    <a:pt x="21600" y="0"/>
                  </a:lnTo>
                  <a:lnTo>
                    <a:pt x="11965" y="0"/>
                  </a:lnTo>
                  <a:close/>
                  <a:moveTo>
                    <a:pt x="11965" y="21600"/>
                  </a:moveTo>
                  <a:lnTo>
                    <a:pt x="21600" y="21600"/>
                  </a:lnTo>
                  <a:lnTo>
                    <a:pt x="21600" y="11965"/>
                  </a:lnTo>
                  <a:lnTo>
                    <a:pt x="11965" y="11965"/>
                  </a:lnTo>
                  <a:lnTo>
                    <a:pt x="11965" y="21600"/>
                  </a:lnTo>
                  <a:close/>
                </a:path>
              </a:pathLst>
            </a:custGeom>
            <a:solidFill>
              <a:srgbClr val="FFFFF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26" name="Shape">
              <a:extLst>
                <a:ext uri="{FF2B5EF4-FFF2-40B4-BE49-F238E27FC236}">
                  <a16:creationId xmlns:a16="http://schemas.microsoft.com/office/drawing/2014/main" id="{185DF148-810A-4550-E84C-08C5B62D19EB}"/>
                </a:ext>
              </a:extLst>
            </p:cNvPr>
            <p:cNvSpPr/>
            <p:nvPr/>
          </p:nvSpPr>
          <p:spPr>
            <a:xfrm>
              <a:off x="5721421" y="2577347"/>
              <a:ext cx="320518" cy="318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566" y="0"/>
                  </a:lnTo>
                  <a:lnTo>
                    <a:pt x="9566" y="9635"/>
                  </a:lnTo>
                  <a:lnTo>
                    <a:pt x="0" y="9635"/>
                  </a:lnTo>
                  <a:lnTo>
                    <a:pt x="0" y="0"/>
                  </a:lnTo>
                  <a:close/>
                  <a:moveTo>
                    <a:pt x="0" y="21600"/>
                  </a:moveTo>
                  <a:lnTo>
                    <a:pt x="9566" y="21600"/>
                  </a:lnTo>
                  <a:lnTo>
                    <a:pt x="9566" y="11965"/>
                  </a:lnTo>
                  <a:lnTo>
                    <a:pt x="0" y="11965"/>
                  </a:lnTo>
                  <a:lnTo>
                    <a:pt x="0" y="21600"/>
                  </a:lnTo>
                  <a:close/>
                  <a:moveTo>
                    <a:pt x="12034" y="0"/>
                  </a:moveTo>
                  <a:lnTo>
                    <a:pt x="12034" y="9635"/>
                  </a:lnTo>
                  <a:lnTo>
                    <a:pt x="21600" y="9635"/>
                  </a:lnTo>
                  <a:lnTo>
                    <a:pt x="21600" y="0"/>
                  </a:lnTo>
                  <a:lnTo>
                    <a:pt x="12034" y="0"/>
                  </a:lnTo>
                  <a:close/>
                  <a:moveTo>
                    <a:pt x="12034" y="21600"/>
                  </a:moveTo>
                  <a:lnTo>
                    <a:pt x="21600" y="21600"/>
                  </a:lnTo>
                  <a:lnTo>
                    <a:pt x="21600" y="11965"/>
                  </a:lnTo>
                  <a:lnTo>
                    <a:pt x="12034" y="11965"/>
                  </a:lnTo>
                  <a:lnTo>
                    <a:pt x="12034" y="21600"/>
                  </a:lnTo>
                  <a:close/>
                </a:path>
              </a:pathLst>
            </a:custGeom>
            <a:solidFill>
              <a:srgbClr val="FFFFF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sp>
          <p:nvSpPr>
            <p:cNvPr id="27" name="Shape">
              <a:extLst>
                <a:ext uri="{FF2B5EF4-FFF2-40B4-BE49-F238E27FC236}">
                  <a16:creationId xmlns:a16="http://schemas.microsoft.com/office/drawing/2014/main" id="{2A4FCCFA-A0CA-61B7-A761-461D0DD61AE7}"/>
                </a:ext>
              </a:extLst>
            </p:cNvPr>
            <p:cNvSpPr/>
            <p:nvPr/>
          </p:nvSpPr>
          <p:spPr>
            <a:xfrm>
              <a:off x="5481035" y="2142363"/>
              <a:ext cx="318227" cy="318227"/>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9635" y="0"/>
                  </a:lnTo>
                  <a:lnTo>
                    <a:pt x="9635" y="9635"/>
                  </a:lnTo>
                  <a:lnTo>
                    <a:pt x="0" y="9635"/>
                  </a:lnTo>
                  <a:lnTo>
                    <a:pt x="0" y="0"/>
                  </a:lnTo>
                  <a:close/>
                  <a:moveTo>
                    <a:pt x="0" y="21600"/>
                  </a:moveTo>
                  <a:lnTo>
                    <a:pt x="9635" y="21600"/>
                  </a:lnTo>
                  <a:lnTo>
                    <a:pt x="9635" y="11965"/>
                  </a:lnTo>
                  <a:lnTo>
                    <a:pt x="0" y="11965"/>
                  </a:lnTo>
                  <a:lnTo>
                    <a:pt x="0" y="21600"/>
                  </a:lnTo>
                  <a:close/>
                  <a:moveTo>
                    <a:pt x="11965" y="0"/>
                  </a:moveTo>
                  <a:lnTo>
                    <a:pt x="11965" y="9635"/>
                  </a:lnTo>
                  <a:lnTo>
                    <a:pt x="21600" y="9635"/>
                  </a:lnTo>
                  <a:lnTo>
                    <a:pt x="21600" y="0"/>
                  </a:lnTo>
                  <a:lnTo>
                    <a:pt x="11965" y="0"/>
                  </a:lnTo>
                  <a:close/>
                  <a:moveTo>
                    <a:pt x="11965" y="21600"/>
                  </a:moveTo>
                  <a:lnTo>
                    <a:pt x="21600" y="21600"/>
                  </a:lnTo>
                  <a:lnTo>
                    <a:pt x="21600" y="11965"/>
                  </a:lnTo>
                  <a:lnTo>
                    <a:pt x="11965" y="11965"/>
                  </a:lnTo>
                  <a:lnTo>
                    <a:pt x="11965" y="21600"/>
                  </a:lnTo>
                  <a:close/>
                </a:path>
              </a:pathLst>
            </a:custGeom>
            <a:solidFill>
              <a:srgbClr val="FFFFFF"/>
            </a:solidFill>
            <a:ln w="12700">
              <a:miter lim="400000"/>
            </a:ln>
          </p:spPr>
          <p:txBody>
            <a:bodyPr lIns="38100" tIns="38100" rIns="38100" bIns="3810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a:p>
          </p:txBody>
        </p:sp>
      </p:grpSp>
      <p:sp>
        <p:nvSpPr>
          <p:cNvPr id="28" name="Rectangle 27">
            <a:extLst>
              <a:ext uri="{FF2B5EF4-FFF2-40B4-BE49-F238E27FC236}">
                <a16:creationId xmlns:a16="http://schemas.microsoft.com/office/drawing/2014/main" id="{970C6700-3E82-EC39-D18B-378426EF3697}"/>
              </a:ext>
            </a:extLst>
          </p:cNvPr>
          <p:cNvSpPr/>
          <p:nvPr/>
        </p:nvSpPr>
        <p:spPr>
          <a:xfrm>
            <a:off x="3438924" y="1496150"/>
            <a:ext cx="107576" cy="1289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28">
            <a:extLst>
              <a:ext uri="{FF2B5EF4-FFF2-40B4-BE49-F238E27FC236}">
                <a16:creationId xmlns:a16="http://schemas.microsoft.com/office/drawing/2014/main" id="{EAE024E3-B0A4-C7D9-BFB9-5C8289F75273}"/>
              </a:ext>
            </a:extLst>
          </p:cNvPr>
          <p:cNvSpPr/>
          <p:nvPr/>
        </p:nvSpPr>
        <p:spPr>
          <a:xfrm>
            <a:off x="3438924" y="3681895"/>
            <a:ext cx="107576" cy="128930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0" name="Rectangle 29">
            <a:extLst>
              <a:ext uri="{FF2B5EF4-FFF2-40B4-BE49-F238E27FC236}">
                <a16:creationId xmlns:a16="http://schemas.microsoft.com/office/drawing/2014/main" id="{84E5CE99-6785-1F33-420A-1588352E314C}"/>
              </a:ext>
            </a:extLst>
          </p:cNvPr>
          <p:cNvSpPr/>
          <p:nvPr/>
        </p:nvSpPr>
        <p:spPr>
          <a:xfrm>
            <a:off x="8645625" y="1242150"/>
            <a:ext cx="107576" cy="128930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ectangle 30">
            <a:extLst>
              <a:ext uri="{FF2B5EF4-FFF2-40B4-BE49-F238E27FC236}">
                <a16:creationId xmlns:a16="http://schemas.microsoft.com/office/drawing/2014/main" id="{74A21458-FBDE-AC82-30DC-D972590E3E13}"/>
              </a:ext>
            </a:extLst>
          </p:cNvPr>
          <p:cNvSpPr/>
          <p:nvPr/>
        </p:nvSpPr>
        <p:spPr>
          <a:xfrm>
            <a:off x="8645625" y="3562916"/>
            <a:ext cx="107576" cy="1289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TextBox 36">
            <a:extLst>
              <a:ext uri="{FF2B5EF4-FFF2-40B4-BE49-F238E27FC236}">
                <a16:creationId xmlns:a16="http://schemas.microsoft.com/office/drawing/2014/main" id="{3D77617F-A3DA-5A4D-DC2B-24763BFDEA7B}"/>
              </a:ext>
            </a:extLst>
          </p:cNvPr>
          <p:cNvSpPr txBox="1"/>
          <p:nvPr/>
        </p:nvSpPr>
        <p:spPr>
          <a:xfrm>
            <a:off x="8927481" y="3451046"/>
            <a:ext cx="2926080" cy="1754326"/>
          </a:xfrm>
          <a:prstGeom prst="rect">
            <a:avLst/>
          </a:prstGeom>
          <a:noFill/>
        </p:spPr>
        <p:txBody>
          <a:bodyPr wrap="square" lIns="0" rIns="0" rtlCol="0" anchor="b">
            <a:spAutoFit/>
          </a:bodyPr>
          <a:lstStyle/>
          <a:p>
            <a:r>
              <a:rPr lang="da-DK" sz="1800" b="1" dirty="0">
                <a:solidFill>
                  <a:srgbClr val="FF0000"/>
                </a:solidFill>
                <a:effectLst/>
                <a:latin typeface="Times New Roman" panose="02020603050405020304" pitchFamily="18" charset="0"/>
                <a:ea typeface="Times New Roman" panose="02020603050405020304" pitchFamily="18" charset="0"/>
              </a:rPr>
              <a:t>Mở rộng hợp tác quốc tế, </a:t>
            </a:r>
            <a:r>
              <a:rPr lang="da-DK" sz="1800" dirty="0">
                <a:effectLst/>
                <a:latin typeface="Times New Roman" panose="02020603050405020304" pitchFamily="18" charset="0"/>
                <a:ea typeface="Times New Roman" panose="02020603050405020304" pitchFamily="18" charset="0"/>
              </a:rPr>
              <a:t>nghiên cứu, chuyển giao, ứng dụng mạnh mẽ tiến bộ khoa học và công nghệ, đẩy mạnh xúc tiến thương mại, phát triển thị trường nông sản</a:t>
            </a:r>
            <a:endParaRPr lang="en-US" sz="2400" b="1" noProof="1"/>
          </a:p>
        </p:txBody>
      </p:sp>
      <p:sp>
        <p:nvSpPr>
          <p:cNvPr id="40" name="TextBox 39">
            <a:extLst>
              <a:ext uri="{FF2B5EF4-FFF2-40B4-BE49-F238E27FC236}">
                <a16:creationId xmlns:a16="http://schemas.microsoft.com/office/drawing/2014/main" id="{4BB4D0EB-A5E3-94C3-7EE1-16061E5655F2}"/>
              </a:ext>
            </a:extLst>
          </p:cNvPr>
          <p:cNvSpPr txBox="1"/>
          <p:nvPr/>
        </p:nvSpPr>
        <p:spPr>
          <a:xfrm>
            <a:off x="366871" y="3577078"/>
            <a:ext cx="2926080" cy="1754326"/>
          </a:xfrm>
          <a:prstGeom prst="rect">
            <a:avLst/>
          </a:prstGeom>
          <a:noFill/>
        </p:spPr>
        <p:txBody>
          <a:bodyPr wrap="square" lIns="0" rIns="0" rtlCol="0" anchor="b">
            <a:spAutoFit/>
          </a:bodyPr>
          <a:lstStyle/>
          <a:p>
            <a:pPr algn="r"/>
            <a:r>
              <a:rPr lang="da-DK" sz="1800" b="1" dirty="0">
                <a:solidFill>
                  <a:srgbClr val="FF0000"/>
                </a:solidFill>
                <a:effectLst/>
                <a:latin typeface="Times New Roman" panose="02020603050405020304" pitchFamily="18" charset="0"/>
                <a:ea typeface="Times New Roman" panose="02020603050405020304" pitchFamily="18" charset="0"/>
              </a:rPr>
              <a:t>Phát huy ý chí, sức mạnh, vai trò chủ thể của nông dân</a:t>
            </a:r>
            <a:r>
              <a:rPr lang="da-DK" sz="1800" dirty="0">
                <a:effectLst/>
                <a:latin typeface="Times New Roman" panose="02020603050405020304" pitchFamily="18" charset="0"/>
                <a:ea typeface="Times New Roman" panose="02020603050405020304" pitchFamily="18" charset="0"/>
              </a:rPr>
              <a:t> và người dân nông thôn trong quá trình phát triển nông nghiệp, nông thôn là yếu tố quyết định thành công.</a:t>
            </a:r>
            <a:endParaRPr lang="en-US" sz="2400" b="1" noProof="1"/>
          </a:p>
        </p:txBody>
      </p:sp>
      <p:sp>
        <p:nvSpPr>
          <p:cNvPr id="43" name="TextBox 42">
            <a:extLst>
              <a:ext uri="{FF2B5EF4-FFF2-40B4-BE49-F238E27FC236}">
                <a16:creationId xmlns:a16="http://schemas.microsoft.com/office/drawing/2014/main" id="{5A350E45-66F0-2706-3923-9DE62A775770}"/>
              </a:ext>
            </a:extLst>
          </p:cNvPr>
          <p:cNvSpPr txBox="1"/>
          <p:nvPr/>
        </p:nvSpPr>
        <p:spPr>
          <a:xfrm>
            <a:off x="8927480" y="992203"/>
            <a:ext cx="3071479" cy="2031325"/>
          </a:xfrm>
          <a:prstGeom prst="rect">
            <a:avLst/>
          </a:prstGeom>
          <a:noFill/>
        </p:spPr>
        <p:txBody>
          <a:bodyPr wrap="square" lIns="0" rIns="0" rtlCol="0" anchor="b">
            <a:spAutoFit/>
          </a:bodyPr>
          <a:lstStyle/>
          <a:p>
            <a:r>
              <a:rPr lang="da-DK" sz="1800" b="1" dirty="0">
                <a:solidFill>
                  <a:srgbClr val="FF0000"/>
                </a:solidFill>
                <a:effectLst/>
                <a:latin typeface="Times New Roman" panose="02020603050405020304" pitchFamily="18" charset="0"/>
                <a:ea typeface="Times New Roman" panose="02020603050405020304" pitchFamily="18" charset="0"/>
              </a:rPr>
              <a:t>Sáng tạo, đổi mới, bám sát thực tiễn, xây dựng thể chế, chính sách</a:t>
            </a:r>
            <a:r>
              <a:rPr lang="da-DK" sz="1800" dirty="0">
                <a:effectLst/>
                <a:latin typeface="Times New Roman" panose="02020603050405020304" pitchFamily="18" charset="0"/>
                <a:ea typeface="Times New Roman" panose="02020603050405020304" pitchFamily="18" charset="0"/>
              </a:rPr>
              <a:t> phát triển nông nghiệp, nông thôn phù hợp với cơ chế thị trường định hướng xã hội chủ nghĩa, phát huy tính chủ động, sáng tạo của người dân</a:t>
            </a:r>
            <a:endParaRPr lang="en-US" sz="2400" b="1" noProof="1"/>
          </a:p>
        </p:txBody>
      </p:sp>
      <p:sp>
        <p:nvSpPr>
          <p:cNvPr id="46" name="TextBox 45">
            <a:extLst>
              <a:ext uri="{FF2B5EF4-FFF2-40B4-BE49-F238E27FC236}">
                <a16:creationId xmlns:a16="http://schemas.microsoft.com/office/drawing/2014/main" id="{F72E5E06-5858-FD81-0320-081A102EC76D}"/>
              </a:ext>
            </a:extLst>
          </p:cNvPr>
          <p:cNvSpPr txBox="1"/>
          <p:nvPr/>
        </p:nvSpPr>
        <p:spPr>
          <a:xfrm>
            <a:off x="337104" y="1269203"/>
            <a:ext cx="2926080" cy="1754326"/>
          </a:xfrm>
          <a:prstGeom prst="rect">
            <a:avLst/>
          </a:prstGeom>
          <a:noFill/>
        </p:spPr>
        <p:txBody>
          <a:bodyPr wrap="square" lIns="0" rIns="0" rtlCol="0" anchor="b">
            <a:spAutoFit/>
          </a:bodyPr>
          <a:lstStyle/>
          <a:p>
            <a:pPr algn="r"/>
            <a:r>
              <a:rPr lang="da-DK" sz="1800" b="1" dirty="0">
                <a:solidFill>
                  <a:srgbClr val="FF0000"/>
                </a:solidFill>
                <a:effectLst/>
                <a:latin typeface="Times New Roman" panose="02020603050405020304" pitchFamily="18" charset="0"/>
                <a:ea typeface="Times New Roman" panose="02020603050405020304" pitchFamily="18" charset="0"/>
              </a:rPr>
              <a:t>Cần có nhận thức đúng</a:t>
            </a:r>
            <a:r>
              <a:rPr lang="da-DK" sz="1800" dirty="0">
                <a:effectLst/>
                <a:latin typeface="Times New Roman" panose="02020603050405020304" pitchFamily="18" charset="0"/>
                <a:ea typeface="Times New Roman" panose="02020603050405020304" pitchFamily="18" charset="0"/>
              </a:rPr>
              <a:t> về vị trí, vai trò chiến lược đặc biệt quan trọng của nông nghiệp, nông dân, nông thôn trong sự nghiệp công nghiệp hóa, hiện đại hóa đất nước.</a:t>
            </a:r>
            <a:endParaRPr lang="en-US" sz="2400" b="1" noProof="1"/>
          </a:p>
        </p:txBody>
      </p:sp>
    </p:spTree>
    <p:extLst>
      <p:ext uri="{BB962C8B-B14F-4D97-AF65-F5344CB8AC3E}">
        <p14:creationId xmlns:p14="http://schemas.microsoft.com/office/powerpoint/2010/main" val="343037139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8657" y="622075"/>
            <a:ext cx="2920695" cy="1027083"/>
          </a:xfrm>
        </p:spPr>
        <p:txBody>
          <a:bodyPr>
            <a:normAutofit/>
          </a:bodyPr>
          <a:lstStyle/>
          <a:p>
            <a:pPr algn="ctr"/>
            <a:r>
              <a:rPr lang="vi-VN" sz="2700" b="1" dirty="0">
                <a:solidFill>
                  <a:srgbClr val="243878"/>
                </a:solidFill>
                <a:latin typeface="Times New Roman" panose="02020603050405020304" pitchFamily="18" charset="0"/>
                <a:cs typeface="Times New Roman" panose="02020603050405020304" pitchFamily="18" charset="0"/>
              </a:rPr>
              <a:t>SỰ CẦN THIẾT</a:t>
            </a:r>
            <a:br>
              <a:rPr lang="en-US" sz="2700" b="1" dirty="0">
                <a:solidFill>
                  <a:srgbClr val="243878"/>
                </a:solidFill>
                <a:latin typeface="Times New Roman" panose="02020603050405020304" pitchFamily="18" charset="0"/>
                <a:cs typeface="Times New Roman" panose="02020603050405020304" pitchFamily="18" charset="0"/>
              </a:rPr>
            </a:br>
            <a:endParaRPr lang="en-US" sz="2700" b="1" dirty="0">
              <a:solidFill>
                <a:srgbClr val="243878"/>
              </a:solidFill>
              <a:latin typeface="Times New Roman" panose="02020603050405020304" pitchFamily="18" charset="0"/>
              <a:cs typeface="Times New Roman" panose="02020603050405020304" pitchFamily="18" charset="0"/>
            </a:endParaRPr>
          </a:p>
        </p:txBody>
      </p:sp>
      <p:sp>
        <p:nvSpPr>
          <p:cNvPr id="7" name="Rounded Rectangle 6"/>
          <p:cNvSpPr/>
          <p:nvPr/>
        </p:nvSpPr>
        <p:spPr>
          <a:xfrm>
            <a:off x="4212736" y="2197263"/>
            <a:ext cx="3738111" cy="2325155"/>
          </a:xfrm>
          <a:prstGeom prst="roundRect">
            <a:avLst/>
          </a:prstGeom>
          <a:solidFill>
            <a:schemeClr val="bg1"/>
          </a:solidFill>
          <a:ln w="38100"/>
        </p:spPr>
        <p:style>
          <a:lnRef idx="2">
            <a:schemeClr val="accent5"/>
          </a:lnRef>
          <a:fillRef idx="1">
            <a:schemeClr val="lt1"/>
          </a:fillRef>
          <a:effectRef idx="0">
            <a:schemeClr val="accent5"/>
          </a:effectRef>
          <a:fontRef idx="minor">
            <a:schemeClr val="dk1"/>
          </a:fontRef>
        </p:style>
        <p:txBody>
          <a:bodyPr rtlCol="0" anchor="ctr"/>
          <a:lstStyle/>
          <a:p>
            <a:pPr algn="ctr"/>
            <a:endParaRPr lang="en-US" sz="1351" b="1" dirty="0">
              <a:solidFill>
                <a:srgbClr val="243878"/>
              </a:solidFill>
              <a:latin typeface="Times New Roman" panose="02020603050405020304" pitchFamily="18" charset="0"/>
              <a:cs typeface="Times New Roman" panose="02020603050405020304" pitchFamily="18" charset="0"/>
            </a:endParaRPr>
          </a:p>
          <a:p>
            <a:pPr algn="ctr"/>
            <a:r>
              <a:rPr lang="en-US" b="1" dirty="0">
                <a:solidFill>
                  <a:srgbClr val="243878"/>
                </a:solidFill>
                <a:latin typeface="Times New Roman" panose="02020603050405020304" pitchFamily="18" charset="0"/>
                <a:cs typeface="Times New Roman" panose="02020603050405020304" pitchFamily="18" charset="0"/>
              </a:rPr>
              <a:t>NN</a:t>
            </a:r>
            <a:r>
              <a:rPr lang="vi-VN" b="1" dirty="0">
                <a:solidFill>
                  <a:srgbClr val="243878"/>
                </a:solidFill>
                <a:latin typeface="Times New Roman" panose="02020603050405020304" pitchFamily="18" charset="0"/>
                <a:cs typeface="Times New Roman" panose="02020603050405020304" pitchFamily="18" charset="0"/>
              </a:rPr>
              <a:t>-</a:t>
            </a:r>
            <a:r>
              <a:rPr lang="en-US" b="1" dirty="0">
                <a:solidFill>
                  <a:srgbClr val="243878"/>
                </a:solidFill>
                <a:latin typeface="Times New Roman" panose="02020603050405020304" pitchFamily="18" charset="0"/>
                <a:cs typeface="Times New Roman" panose="02020603050405020304" pitchFamily="18" charset="0"/>
              </a:rPr>
              <a:t>NT </a:t>
            </a:r>
            <a:br>
              <a:rPr lang="en-US" b="1" dirty="0">
                <a:solidFill>
                  <a:srgbClr val="243878"/>
                </a:solidFill>
                <a:latin typeface="Times New Roman" panose="02020603050405020304" pitchFamily="18" charset="0"/>
                <a:cs typeface="Times New Roman" panose="02020603050405020304" pitchFamily="18" charset="0"/>
              </a:rPr>
            </a:br>
            <a:r>
              <a:rPr lang="en-US" b="1" dirty="0">
                <a:solidFill>
                  <a:srgbClr val="243878"/>
                </a:solidFill>
                <a:latin typeface="Times New Roman" panose="02020603050405020304" pitchFamily="18" charset="0"/>
                <a:cs typeface="Times New Roman" panose="02020603050405020304" pitchFamily="18" charset="0"/>
              </a:rPr>
              <a:t>CẦN VAI TRÒ MỚI</a:t>
            </a:r>
          </a:p>
          <a:p>
            <a:pPr marL="285744" indent="-285744" algn="just">
              <a:buFontTx/>
              <a:buChar char="-"/>
            </a:pPr>
            <a:r>
              <a:rPr lang="vi-VN" b="1" dirty="0">
                <a:solidFill>
                  <a:srgbClr val="92D050"/>
                </a:solidFill>
                <a:latin typeface="Times New Roman" panose="02020603050405020304" pitchFamily="18" charset="0"/>
                <a:cs typeface="Times New Roman" panose="02020603050405020304" pitchFamily="18" charset="0"/>
              </a:rPr>
              <a:t>Nông nghiệp</a:t>
            </a:r>
            <a:r>
              <a:rPr lang="en-US" dirty="0">
                <a:solidFill>
                  <a:srgbClr val="92D050"/>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đa</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chức</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năng</a:t>
            </a:r>
            <a:endParaRPr lang="en-US" dirty="0">
              <a:solidFill>
                <a:srgbClr val="243878"/>
              </a:solidFill>
              <a:latin typeface="Times New Roman" panose="02020603050405020304" pitchFamily="18" charset="0"/>
              <a:cs typeface="Times New Roman" panose="02020603050405020304" pitchFamily="18" charset="0"/>
            </a:endParaRPr>
          </a:p>
          <a:p>
            <a:pPr marL="285744" indent="-285744" algn="just">
              <a:buFontTx/>
              <a:buChar char="-"/>
            </a:pPr>
            <a:r>
              <a:rPr lang="vi-VN" b="1" dirty="0">
                <a:solidFill>
                  <a:srgbClr val="00B0F0"/>
                </a:solidFill>
                <a:latin typeface="Times New Roman" panose="02020603050405020304" pitchFamily="18" charset="0"/>
                <a:cs typeface="Times New Roman" panose="02020603050405020304" pitchFamily="18" charset="0"/>
              </a:rPr>
              <a:t>Nông thôn</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toàn</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diện</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hiện</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đại</a:t>
            </a:r>
            <a:r>
              <a:rPr lang="en-US" dirty="0">
                <a:solidFill>
                  <a:srgbClr val="243878"/>
                </a:solidFill>
                <a:latin typeface="Times New Roman" panose="02020603050405020304" pitchFamily="18" charset="0"/>
                <a:cs typeface="Times New Roman" panose="02020603050405020304" pitchFamily="18" charset="0"/>
              </a:rPr>
              <a:t> </a:t>
            </a:r>
          </a:p>
          <a:p>
            <a:pPr marL="285744" indent="-285744" algn="just">
              <a:buFontTx/>
              <a:buChar char="-"/>
            </a:pPr>
            <a:r>
              <a:rPr lang="vi-VN" dirty="0">
                <a:solidFill>
                  <a:srgbClr val="FF0000"/>
                </a:solidFill>
                <a:latin typeface="Times New Roman" panose="02020603050405020304" pitchFamily="18" charset="0"/>
                <a:cs typeface="Times New Roman" panose="02020603050405020304" pitchFamily="18" charset="0"/>
              </a:rPr>
              <a:t>Nông dân </a:t>
            </a:r>
            <a:r>
              <a:rPr lang="vi-VN" dirty="0">
                <a:solidFill>
                  <a:srgbClr val="243878"/>
                </a:solidFill>
                <a:latin typeface="Times New Roman" panose="02020603050405020304" pitchFamily="18" charset="0"/>
                <a:cs typeface="Times New Roman" panose="02020603050405020304" pitchFamily="18" charset="0"/>
              </a:rPr>
              <a:t>đóng </a:t>
            </a:r>
            <a:r>
              <a:rPr lang="en-US" dirty="0" err="1">
                <a:solidFill>
                  <a:srgbClr val="243878"/>
                </a:solidFill>
                <a:latin typeface="Times New Roman" panose="02020603050405020304" pitchFamily="18" charset="0"/>
                <a:cs typeface="Times New Roman" panose="02020603050405020304" pitchFamily="18" charset="0"/>
              </a:rPr>
              <a:t>vai</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trò</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và</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vị</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thế</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chủ</a:t>
            </a:r>
            <a:r>
              <a:rPr lang="en-US" dirty="0">
                <a:solidFill>
                  <a:srgbClr val="243878"/>
                </a:solidFill>
                <a:latin typeface="Times New Roman" panose="02020603050405020304" pitchFamily="18" charset="0"/>
                <a:cs typeface="Times New Roman" panose="02020603050405020304" pitchFamily="18" charset="0"/>
              </a:rPr>
              <a:t> </a:t>
            </a:r>
            <a:r>
              <a:rPr lang="en-US" dirty="0" err="1">
                <a:solidFill>
                  <a:srgbClr val="243878"/>
                </a:solidFill>
                <a:latin typeface="Times New Roman" panose="02020603050405020304" pitchFamily="18" charset="0"/>
                <a:cs typeface="Times New Roman" panose="02020603050405020304" pitchFamily="18" charset="0"/>
              </a:rPr>
              <a:t>thể</a:t>
            </a:r>
            <a:endParaRPr lang="en-US" dirty="0">
              <a:solidFill>
                <a:srgbClr val="243878"/>
              </a:solidFill>
              <a:latin typeface="Times New Roman" panose="02020603050405020304" pitchFamily="18" charset="0"/>
              <a:cs typeface="Times New Roman" panose="02020603050405020304" pitchFamily="18" charset="0"/>
            </a:endParaRPr>
          </a:p>
          <a:p>
            <a:pPr algn="ctr"/>
            <a:endParaRPr lang="en-US" sz="1500" b="1" dirty="0">
              <a:solidFill>
                <a:srgbClr val="243878"/>
              </a:solidFill>
              <a:latin typeface="Times New Roman" panose="02020603050405020304" pitchFamily="18" charset="0"/>
              <a:cs typeface="Times New Roman" panose="02020603050405020304" pitchFamily="18" charset="0"/>
            </a:endParaRPr>
          </a:p>
        </p:txBody>
      </p:sp>
      <p:sp>
        <p:nvSpPr>
          <p:cNvPr id="4" name="Right Arrow Callout 3"/>
          <p:cNvSpPr/>
          <p:nvPr/>
        </p:nvSpPr>
        <p:spPr>
          <a:xfrm>
            <a:off x="700663" y="2150238"/>
            <a:ext cx="3474945" cy="2376000"/>
          </a:xfrm>
          <a:prstGeom prst="rightArrowCallout">
            <a:avLst>
              <a:gd name="adj1" fmla="val 45832"/>
              <a:gd name="adj2" fmla="val 32203"/>
              <a:gd name="adj3" fmla="val 12649"/>
              <a:gd name="adj4" fmla="val 85812"/>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FF0000"/>
                </a:solidFill>
                <a:latin typeface="Times New Roman" panose="02020603050405020304" pitchFamily="18" charset="0"/>
                <a:cs typeface="Times New Roman" panose="02020603050405020304" pitchFamily="18" charset="0"/>
              </a:rPr>
              <a:t>THÀNH TỰU </a:t>
            </a:r>
          </a:p>
          <a:p>
            <a:pPr algn="ctr"/>
            <a:r>
              <a:rPr lang="vi-VN" sz="2000" b="1" dirty="0">
                <a:solidFill>
                  <a:srgbClr val="FF0000"/>
                </a:solidFill>
                <a:latin typeface="Times New Roman" panose="02020603050405020304" pitchFamily="18" charset="0"/>
                <a:cs typeface="Times New Roman" panose="02020603050405020304" pitchFamily="18" charset="0"/>
              </a:rPr>
              <a:t>QUAN TRỌNG</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5" name="Left Arrow Callout 4"/>
          <p:cNvSpPr/>
          <p:nvPr/>
        </p:nvSpPr>
        <p:spPr>
          <a:xfrm>
            <a:off x="7966375" y="2433392"/>
            <a:ext cx="3231963" cy="2376000"/>
          </a:xfrm>
          <a:prstGeom prst="leftArrowCallout">
            <a:avLst>
              <a:gd name="adj1" fmla="val 37780"/>
              <a:gd name="adj2" fmla="val 25000"/>
              <a:gd name="adj3" fmla="val 13498"/>
              <a:gd name="adj4" fmla="val 88083"/>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vi-VN" sz="2000" b="1" dirty="0">
                <a:solidFill>
                  <a:srgbClr val="FF0000"/>
                </a:solidFill>
                <a:latin typeface="Times New Roman" panose="02020603050405020304" pitchFamily="18" charset="0"/>
                <a:cs typeface="Times New Roman" panose="02020603050405020304" pitchFamily="18" charset="0"/>
              </a:rPr>
              <a:t>HẠN CHẾ</a:t>
            </a:r>
            <a:endParaRPr lang="en-US" sz="2000" b="1" dirty="0">
              <a:solidFill>
                <a:srgbClr val="FF0000"/>
              </a:solidFill>
              <a:latin typeface="Times New Roman" panose="02020603050405020304" pitchFamily="18" charset="0"/>
              <a:cs typeface="Times New Roman" panose="02020603050405020304" pitchFamily="18" charset="0"/>
            </a:endParaRPr>
          </a:p>
        </p:txBody>
      </p:sp>
      <p:sp>
        <p:nvSpPr>
          <p:cNvPr id="3" name="Arrow: Right 2">
            <a:extLst>
              <a:ext uri="{FF2B5EF4-FFF2-40B4-BE49-F238E27FC236}">
                <a16:creationId xmlns:a16="http://schemas.microsoft.com/office/drawing/2014/main" id="{07E31A8F-8C6C-4009-B75D-5CF37E0D63FB}"/>
              </a:ext>
            </a:extLst>
          </p:cNvPr>
          <p:cNvSpPr/>
          <p:nvPr/>
        </p:nvSpPr>
        <p:spPr>
          <a:xfrm rot="5400000">
            <a:off x="5720117" y="4764905"/>
            <a:ext cx="801043" cy="5438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6" name="TextBox 5">
            <a:extLst>
              <a:ext uri="{FF2B5EF4-FFF2-40B4-BE49-F238E27FC236}">
                <a16:creationId xmlns:a16="http://schemas.microsoft.com/office/drawing/2014/main" id="{FF8C05F9-D5D8-4EDF-9D86-97DC1A3A4565}"/>
              </a:ext>
            </a:extLst>
          </p:cNvPr>
          <p:cNvSpPr txBox="1"/>
          <p:nvPr/>
        </p:nvSpPr>
        <p:spPr>
          <a:xfrm>
            <a:off x="3913419" y="5551291"/>
            <a:ext cx="4279129" cy="1131464"/>
          </a:xfrm>
          <a:prstGeom prst="rect">
            <a:avLst/>
          </a:prstGeom>
          <a:solidFill>
            <a:schemeClr val="accent1">
              <a:lumMod val="40000"/>
              <a:lumOff val="60000"/>
            </a:schemeClr>
          </a:solidFill>
        </p:spPr>
        <p:txBody>
          <a:bodyPr wrap="square" rtlCol="0">
            <a:spAutoFit/>
          </a:bodyPr>
          <a:lstStyle/>
          <a:p>
            <a:pPr algn="ctr"/>
            <a:r>
              <a:rPr lang="vi-VN" sz="2251" b="1" dirty="0">
                <a:solidFill>
                  <a:srgbClr val="243878"/>
                </a:solidFill>
                <a:latin typeface="Times New Roman" panose="02020603050405020304" pitchFamily="18" charset="0"/>
                <a:cs typeface="Times New Roman" panose="02020603050405020304" pitchFamily="18" charset="0"/>
              </a:rPr>
              <a:t>NÔNG NGHIỆP SINH THÁI</a:t>
            </a:r>
          </a:p>
          <a:p>
            <a:pPr algn="ctr"/>
            <a:r>
              <a:rPr lang="vi-VN" sz="2251" b="1" dirty="0">
                <a:solidFill>
                  <a:srgbClr val="243878"/>
                </a:solidFill>
                <a:latin typeface="Times New Roman" panose="02020603050405020304" pitchFamily="18" charset="0"/>
                <a:cs typeface="Times New Roman" panose="02020603050405020304" pitchFamily="18" charset="0"/>
              </a:rPr>
              <a:t>NÔNG THÔN HIỆN ĐẠI</a:t>
            </a:r>
          </a:p>
          <a:p>
            <a:pPr algn="ctr"/>
            <a:r>
              <a:rPr lang="vi-VN" sz="2251" b="1" dirty="0">
                <a:solidFill>
                  <a:srgbClr val="243878"/>
                </a:solidFill>
                <a:latin typeface="Times New Roman" panose="02020603050405020304" pitchFamily="18" charset="0"/>
                <a:cs typeface="Times New Roman" panose="02020603050405020304" pitchFamily="18" charset="0"/>
              </a:rPr>
              <a:t>NÔNG DÂN VĂN MINH</a:t>
            </a:r>
            <a:endParaRPr lang="en-US" sz="2251" b="1" dirty="0">
              <a:solidFill>
                <a:srgbClr val="243878"/>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id="{09122767-5024-4312-807C-57939FA6E065}"/>
              </a:ext>
            </a:extLst>
          </p:cNvPr>
          <p:cNvSpPr/>
          <p:nvPr/>
        </p:nvSpPr>
        <p:spPr>
          <a:xfrm>
            <a:off x="4321367" y="549443"/>
            <a:ext cx="3388652" cy="1027082"/>
          </a:xfrm>
          <a:prstGeom prst="rect">
            <a:avLst/>
          </a:prstGeom>
          <a:solidFill>
            <a:schemeClr val="bg1"/>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accent1">
                    <a:lumMod val="50000"/>
                  </a:schemeClr>
                </a:solidFill>
              </a:rPr>
              <a:t>BỐI CẢNH MỚI</a:t>
            </a:r>
            <a:endParaRPr lang="en-US" b="1"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12" name="Arrow: Right 11">
            <a:extLst>
              <a:ext uri="{FF2B5EF4-FFF2-40B4-BE49-F238E27FC236}">
                <a16:creationId xmlns:a16="http://schemas.microsoft.com/office/drawing/2014/main" id="{F5E45C48-E5D6-482B-81AE-57C191299AB4}"/>
              </a:ext>
            </a:extLst>
          </p:cNvPr>
          <p:cNvSpPr/>
          <p:nvPr/>
        </p:nvSpPr>
        <p:spPr>
          <a:xfrm rot="5400000">
            <a:off x="5882080" y="1713525"/>
            <a:ext cx="427839" cy="359271"/>
          </a:xfrm>
          <a:prstGeom prst="rightArrow">
            <a:avLst/>
          </a:prstGeom>
          <a:solidFill>
            <a:schemeClr val="accent5">
              <a:lumMod val="60000"/>
              <a:lumOff val="40000"/>
            </a:scheme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Left Brace 8">
            <a:extLst>
              <a:ext uri="{FF2B5EF4-FFF2-40B4-BE49-F238E27FC236}">
                <a16:creationId xmlns:a16="http://schemas.microsoft.com/office/drawing/2014/main" id="{2640D1E3-FCF1-40B6-96E4-1140224885D6}"/>
              </a:ext>
            </a:extLst>
          </p:cNvPr>
          <p:cNvSpPr/>
          <p:nvPr/>
        </p:nvSpPr>
        <p:spPr>
          <a:xfrm>
            <a:off x="7761937" y="405246"/>
            <a:ext cx="359271" cy="1913983"/>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ectangle 16">
            <a:extLst>
              <a:ext uri="{FF2B5EF4-FFF2-40B4-BE49-F238E27FC236}">
                <a16:creationId xmlns:a16="http://schemas.microsoft.com/office/drawing/2014/main" id="{7A3DC19B-D43A-4201-85AE-934A7038233F}"/>
              </a:ext>
            </a:extLst>
          </p:cNvPr>
          <p:cNvSpPr/>
          <p:nvPr/>
        </p:nvSpPr>
        <p:spPr>
          <a:xfrm>
            <a:off x="8106601" y="-1"/>
            <a:ext cx="3755125" cy="274707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vi-VN" sz="1500" dirty="0">
              <a:solidFill>
                <a:srgbClr val="243878"/>
              </a:solidFill>
              <a:latin typeface="Times New Roman" panose="02020603050405020304" pitchFamily="18" charset="0"/>
              <a:cs typeface="Times New Roman" panose="02020603050405020304" pitchFamily="18" charset="0"/>
            </a:endParaRPr>
          </a:p>
          <a:p>
            <a:pPr algn="just"/>
            <a:endParaRPr lang="vi-VN" sz="1500" dirty="0">
              <a:solidFill>
                <a:srgbClr val="243878"/>
              </a:solidFill>
              <a:latin typeface="Times New Roman" panose="02020603050405020304" pitchFamily="18" charset="0"/>
              <a:cs typeface="Times New Roman" panose="02020603050405020304" pitchFamily="18" charset="0"/>
            </a:endParaRPr>
          </a:p>
          <a:p>
            <a:pPr algn="just"/>
            <a:r>
              <a:rPr lang="vi-VN" sz="1600" dirty="0">
                <a:solidFill>
                  <a:srgbClr val="243878"/>
                </a:solidFill>
                <a:latin typeface="Times New Roman" panose="02020603050405020304" pitchFamily="18" charset="0"/>
                <a:cs typeface="Times New Roman" panose="02020603050405020304" pitchFamily="18" charset="0"/>
              </a:rPr>
              <a:t>- </a:t>
            </a:r>
            <a:r>
              <a:rPr lang="en-US" sz="1600" dirty="0">
                <a:solidFill>
                  <a:srgbClr val="243878"/>
                </a:solidFill>
                <a:latin typeface="Times New Roman" panose="02020603050405020304" pitchFamily="18" charset="0"/>
                <a:cs typeface="Times New Roman" panose="02020603050405020304" pitchFamily="18" charset="0"/>
              </a:rPr>
              <a:t>ĐH</a:t>
            </a:r>
            <a:r>
              <a:rPr lang="vi-VN" sz="1600" dirty="0">
                <a:solidFill>
                  <a:srgbClr val="243878"/>
                </a:solidFill>
                <a:latin typeface="Times New Roman" panose="02020603050405020304" pitchFamily="18" charset="0"/>
                <a:cs typeface="Times New Roman" panose="02020603050405020304" pitchFamily="18" charset="0"/>
              </a:rPr>
              <a:t> Đảng</a:t>
            </a:r>
            <a:r>
              <a:rPr lang="en-US" sz="1600" dirty="0">
                <a:solidFill>
                  <a:srgbClr val="243878"/>
                </a:solidFill>
                <a:latin typeface="Times New Roman" panose="02020603050405020304" pitchFamily="18" charset="0"/>
                <a:cs typeface="Times New Roman" panose="02020603050405020304" pitchFamily="18" charset="0"/>
              </a:rPr>
              <a:t> XIII</a:t>
            </a:r>
            <a:r>
              <a:rPr lang="vi-VN" sz="1600" dirty="0">
                <a:solidFill>
                  <a:srgbClr val="243878"/>
                </a:solidFill>
                <a:latin typeface="Times New Roman" panose="02020603050405020304" pitchFamily="18" charset="0"/>
                <a:cs typeface="Times New Roman" panose="02020603050405020304" pitchFamily="18" charset="0"/>
              </a:rPr>
              <a:t>:</a:t>
            </a:r>
            <a:r>
              <a:rPr lang="en-US" sz="1600" dirty="0">
                <a:solidFill>
                  <a:srgbClr val="243878"/>
                </a:solidFill>
                <a:latin typeface="Times New Roman" panose="02020603050405020304" pitchFamily="18" charset="0"/>
                <a:cs typeface="Times New Roman" panose="02020603050405020304" pitchFamily="18" charset="0"/>
              </a:rPr>
              <a:t> </a:t>
            </a:r>
            <a:r>
              <a:rPr lang="vi-VN" sz="1600" dirty="0">
                <a:solidFill>
                  <a:srgbClr val="243878"/>
                </a:solidFill>
                <a:latin typeface="Times New Roman" panose="02020603050405020304" pitchFamily="18" charset="0"/>
                <a:cs typeface="Times New Roman" panose="02020603050405020304" pitchFamily="18" charset="0"/>
              </a:rPr>
              <a:t>“</a:t>
            </a:r>
            <a:r>
              <a:rPr lang="en-US" sz="1600" dirty="0">
                <a:solidFill>
                  <a:srgbClr val="243878"/>
                </a:solidFill>
                <a:latin typeface="Times New Roman" panose="02020603050405020304" pitchFamily="18" charset="0"/>
                <a:cs typeface="Times New Roman" panose="02020603050405020304" pitchFamily="18" charset="0"/>
              </a:rPr>
              <a:t>NN </a:t>
            </a:r>
            <a:r>
              <a:rPr lang="en-US" sz="1600" dirty="0" err="1">
                <a:solidFill>
                  <a:srgbClr val="243878"/>
                </a:solidFill>
                <a:latin typeface="Times New Roman" panose="02020603050405020304" pitchFamily="18" charset="0"/>
                <a:cs typeface="Times New Roman" panose="02020603050405020304" pitchFamily="18" charset="0"/>
              </a:rPr>
              <a:t>sinh</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thái</a:t>
            </a:r>
            <a:r>
              <a:rPr lang="en-US" sz="1600" dirty="0">
                <a:solidFill>
                  <a:srgbClr val="243878"/>
                </a:solidFill>
                <a:latin typeface="Times New Roman" panose="02020603050405020304" pitchFamily="18" charset="0"/>
                <a:cs typeface="Times New Roman" panose="02020603050405020304" pitchFamily="18" charset="0"/>
              </a:rPr>
              <a:t>, NT </a:t>
            </a:r>
            <a:r>
              <a:rPr lang="en-US" sz="1600" dirty="0" err="1">
                <a:solidFill>
                  <a:srgbClr val="243878"/>
                </a:solidFill>
                <a:latin typeface="Times New Roman" panose="02020603050405020304" pitchFamily="18" charset="0"/>
                <a:cs typeface="Times New Roman" panose="02020603050405020304" pitchFamily="18" charset="0"/>
              </a:rPr>
              <a:t>hiện</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đại</a:t>
            </a:r>
            <a:r>
              <a:rPr lang="en-US" sz="1600" dirty="0">
                <a:solidFill>
                  <a:srgbClr val="243878"/>
                </a:solidFill>
                <a:latin typeface="Times New Roman" panose="02020603050405020304" pitchFamily="18" charset="0"/>
                <a:cs typeface="Times New Roman" panose="02020603050405020304" pitchFamily="18" charset="0"/>
              </a:rPr>
              <a:t>, ND </a:t>
            </a:r>
            <a:r>
              <a:rPr lang="en-US" sz="1600" dirty="0" err="1">
                <a:solidFill>
                  <a:srgbClr val="243878"/>
                </a:solidFill>
                <a:latin typeface="Times New Roman" panose="02020603050405020304" pitchFamily="18" charset="0"/>
                <a:cs typeface="Times New Roman" panose="02020603050405020304" pitchFamily="18" charset="0"/>
              </a:rPr>
              <a:t>văn</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minh</a:t>
            </a:r>
            <a:r>
              <a:rPr lang="vi-VN" sz="1600" dirty="0">
                <a:solidFill>
                  <a:srgbClr val="243878"/>
                </a:solidFill>
                <a:latin typeface="Times New Roman" panose="02020603050405020304" pitchFamily="18" charset="0"/>
                <a:cs typeface="Times New Roman" panose="02020603050405020304" pitchFamily="18" charset="0"/>
              </a:rPr>
              <a:t>”</a:t>
            </a:r>
          </a:p>
          <a:p>
            <a:pPr algn="just"/>
            <a:r>
              <a:rPr lang="vi-VN"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Tốc</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độ</a:t>
            </a:r>
            <a:r>
              <a:rPr lang="en-US" sz="1600" dirty="0">
                <a:solidFill>
                  <a:srgbClr val="243878"/>
                </a:solidFill>
                <a:latin typeface="Times New Roman" panose="02020603050405020304" pitchFamily="18" charset="0"/>
                <a:cs typeface="Times New Roman" panose="02020603050405020304" pitchFamily="18" charset="0"/>
              </a:rPr>
              <a:t> CNH, ĐTH </a:t>
            </a:r>
            <a:r>
              <a:rPr lang="en-US" sz="1600" dirty="0" err="1">
                <a:solidFill>
                  <a:srgbClr val="243878"/>
                </a:solidFill>
                <a:latin typeface="Times New Roman" panose="02020603050405020304" pitchFamily="18" charset="0"/>
                <a:cs typeface="Times New Roman" panose="02020603050405020304" pitchFamily="18" charset="0"/>
              </a:rPr>
              <a:t>nhanh</a:t>
            </a:r>
            <a:endParaRPr lang="vi-VN" sz="1600" dirty="0">
              <a:solidFill>
                <a:srgbClr val="243878"/>
              </a:solidFill>
              <a:latin typeface="Times New Roman" panose="02020603050405020304" pitchFamily="18" charset="0"/>
              <a:cs typeface="Times New Roman" panose="02020603050405020304" pitchFamily="18" charset="0"/>
            </a:endParaRPr>
          </a:p>
          <a:p>
            <a:pPr algn="just"/>
            <a:r>
              <a:rPr lang="vi-VN" sz="1600" dirty="0">
                <a:solidFill>
                  <a:srgbClr val="243878"/>
                </a:solidFill>
                <a:latin typeface="Times New Roman" panose="02020603050405020304" pitchFamily="18" charset="0"/>
                <a:cs typeface="Times New Roman" panose="02020603050405020304" pitchFamily="18" charset="0"/>
              </a:rPr>
              <a:t>- Hội nhập quốc tế, các cam kết, yêu cầu thị trường</a:t>
            </a:r>
          </a:p>
          <a:p>
            <a:pPr algn="just"/>
            <a:r>
              <a:rPr lang="vi-VN" sz="1600" dirty="0">
                <a:solidFill>
                  <a:srgbClr val="243878"/>
                </a:solidFill>
                <a:latin typeface="Times New Roman" panose="02020603050405020304" pitchFamily="18" charset="0"/>
                <a:cs typeface="Times New Roman" panose="02020603050405020304" pitchFamily="18" charset="0"/>
              </a:rPr>
              <a:t>- </a:t>
            </a:r>
            <a:r>
              <a:rPr lang="en-US" sz="1600" dirty="0">
                <a:solidFill>
                  <a:srgbClr val="243878"/>
                </a:solidFill>
                <a:latin typeface="Times New Roman" panose="02020603050405020304" pitchFamily="18" charset="0"/>
                <a:cs typeface="Times New Roman" panose="02020603050405020304" pitchFamily="18" charset="0"/>
              </a:rPr>
              <a:t>CMCN 4.0; KHCN </a:t>
            </a:r>
            <a:r>
              <a:rPr lang="en-US" sz="1600" dirty="0" err="1">
                <a:solidFill>
                  <a:srgbClr val="243878"/>
                </a:solidFill>
                <a:latin typeface="Times New Roman" panose="02020603050405020304" pitchFamily="18" charset="0"/>
                <a:cs typeface="Times New Roman" panose="02020603050405020304" pitchFamily="18" charset="0"/>
              </a:rPr>
              <a:t>và</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đổi</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mới</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sáng</a:t>
            </a:r>
            <a:r>
              <a:rPr lang="en-US" sz="1600" dirty="0">
                <a:solidFill>
                  <a:srgbClr val="243878"/>
                </a:solidFill>
                <a:latin typeface="Times New Roman" panose="02020603050405020304" pitchFamily="18" charset="0"/>
                <a:cs typeface="Times New Roman" panose="02020603050405020304" pitchFamily="18" charset="0"/>
              </a:rPr>
              <a:t> </a:t>
            </a:r>
            <a:r>
              <a:rPr lang="en-US" sz="1600" dirty="0" err="1">
                <a:solidFill>
                  <a:srgbClr val="243878"/>
                </a:solidFill>
                <a:latin typeface="Times New Roman" panose="02020603050405020304" pitchFamily="18" charset="0"/>
                <a:cs typeface="Times New Roman" panose="02020603050405020304" pitchFamily="18" charset="0"/>
              </a:rPr>
              <a:t>tạo</a:t>
            </a:r>
            <a:endParaRPr lang="vi-VN" sz="1600" dirty="0">
              <a:solidFill>
                <a:srgbClr val="243878"/>
              </a:solidFill>
              <a:latin typeface="Times New Roman" panose="02020603050405020304" pitchFamily="18" charset="0"/>
              <a:cs typeface="Times New Roman" panose="02020603050405020304" pitchFamily="18" charset="0"/>
            </a:endParaRPr>
          </a:p>
          <a:p>
            <a:pPr algn="just"/>
            <a:r>
              <a:rPr lang="vi-VN" sz="1600" dirty="0">
                <a:solidFill>
                  <a:srgbClr val="243878"/>
                </a:solidFill>
                <a:latin typeface="Times New Roman" panose="02020603050405020304" pitchFamily="18" charset="0"/>
                <a:cs typeface="Times New Roman" panose="02020603050405020304" pitchFamily="18" charset="0"/>
              </a:rPr>
              <a:t>- Dịch bệnh Covid, BĐKH</a:t>
            </a:r>
          </a:p>
          <a:p>
            <a:pPr algn="just"/>
            <a:endParaRPr lang="en-US" sz="1500" dirty="0">
              <a:solidFill>
                <a:srgbClr val="243878"/>
              </a:solidFill>
              <a:latin typeface="Times New Roman" panose="02020603050405020304" pitchFamily="18" charset="0"/>
              <a:cs typeface="Times New Roman" panose="02020603050405020304" pitchFamily="18" charset="0"/>
            </a:endParaRPr>
          </a:p>
          <a:p>
            <a:pPr algn="just"/>
            <a:endParaRPr lang="en-US" sz="1500" dirty="0"/>
          </a:p>
        </p:txBody>
      </p:sp>
      <p:sp>
        <p:nvSpPr>
          <p:cNvPr id="13" name="Diagonal Stripe 12">
            <a:extLst>
              <a:ext uri="{FF2B5EF4-FFF2-40B4-BE49-F238E27FC236}">
                <a16:creationId xmlns:a16="http://schemas.microsoft.com/office/drawing/2014/main" id="{579AA38C-79C5-4A96-A3BB-9A6FB67DFCE0}"/>
              </a:ext>
            </a:extLst>
          </p:cNvPr>
          <p:cNvSpPr/>
          <p:nvPr/>
        </p:nvSpPr>
        <p:spPr>
          <a:xfrm>
            <a:off x="167049" y="224939"/>
            <a:ext cx="1245319" cy="1075599"/>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25607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838200" y="365127"/>
            <a:ext cx="10515600" cy="1325563"/>
          </a:xfrm>
        </p:spPr>
        <p:txBody>
          <a:bodyPr>
            <a:normAutofit/>
          </a:bodyPr>
          <a:lstStyle/>
          <a:p>
            <a:r>
              <a:rPr lang="vi-VN" sz="2400" b="1" dirty="0">
                <a:latin typeface="Times New Roman" panose="02020603050405020304" pitchFamily="18" charset="0"/>
                <a:cs typeface="Times New Roman" panose="02020603050405020304" pitchFamily="18" charset="0"/>
              </a:rPr>
              <a:t>DƯ ĐỊA MỚI VỚI NGÀNH NÔNG NGHIỆP</a:t>
            </a:r>
            <a:r>
              <a:rPr lang="vi-VN" sz="2400" dirty="0">
                <a:latin typeface="Times New Roman" panose="02020603050405020304" pitchFamily="18" charset="0"/>
                <a:cs typeface="Times New Roman" panose="02020603050405020304" pitchFamily="18" charset="0"/>
              </a:rPr>
              <a:t> </a:t>
            </a:r>
            <a:br>
              <a:rPr lang="vi-VN" sz="2400" dirty="0">
                <a:latin typeface="Times New Roman" panose="02020603050405020304" pitchFamily="18" charset="0"/>
                <a:cs typeface="Times New Roman" panose="02020603050405020304" pitchFamily="18" charset="0"/>
              </a:rPr>
            </a:br>
            <a:endParaRPr lang="en-US" sz="24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1614485" y="1127439"/>
            <a:ext cx="3733801" cy="2726015"/>
          </a:xfrm>
          <a:prstGeom prst="rect">
            <a:avLst/>
          </a:prstGeom>
        </p:spPr>
      </p:pic>
      <p:pic>
        <p:nvPicPr>
          <p:cNvPr id="6" name="Content Placeholder 3"/>
          <p:cNvPicPr>
            <a:picLocks noGrp="1" noChangeAspect="1"/>
          </p:cNvPicPr>
          <p:nvPr>
            <p:ph idx="1"/>
          </p:nvPr>
        </p:nvPicPr>
        <p:blipFill>
          <a:blip r:embed="rId3"/>
          <a:stretch>
            <a:fillRect/>
          </a:stretch>
        </p:blipFill>
        <p:spPr>
          <a:xfrm>
            <a:off x="5734048" y="1005912"/>
            <a:ext cx="4324351" cy="2833087"/>
          </a:xfrm>
          <a:prstGeom prst="rect">
            <a:avLst/>
          </a:prstGeom>
        </p:spPr>
      </p:pic>
      <p:pic>
        <p:nvPicPr>
          <p:cNvPr id="7" name="Picture 6"/>
          <p:cNvPicPr>
            <a:picLocks noChangeAspect="1"/>
          </p:cNvPicPr>
          <p:nvPr/>
        </p:nvPicPr>
        <p:blipFill>
          <a:blip r:embed="rId4"/>
          <a:stretch>
            <a:fillRect/>
          </a:stretch>
        </p:blipFill>
        <p:spPr>
          <a:xfrm>
            <a:off x="157161" y="3991954"/>
            <a:ext cx="2476500" cy="2704066"/>
          </a:xfrm>
          <a:prstGeom prst="rect">
            <a:avLst/>
          </a:prstGeom>
        </p:spPr>
      </p:pic>
      <p:sp>
        <p:nvSpPr>
          <p:cNvPr id="8" name="Rectangle 7"/>
          <p:cNvSpPr/>
          <p:nvPr/>
        </p:nvSpPr>
        <p:spPr>
          <a:xfrm>
            <a:off x="2519362" y="3870474"/>
            <a:ext cx="7153275" cy="461665"/>
          </a:xfrm>
          <a:prstGeom prst="rect">
            <a:avLst/>
          </a:prstGeom>
        </p:spPr>
        <p:txBody>
          <a:bodyPr wrap="square">
            <a:spAutoFit/>
          </a:bodyPr>
          <a:lstStyle/>
          <a:p>
            <a:r>
              <a:rPr lang="en-US" sz="2400" dirty="0">
                <a:solidFill>
                  <a:srgbClr val="13270B"/>
                </a:solidFill>
                <a:latin typeface="Times New Roman" panose="02020603050405020304" pitchFamily="18" charset="0"/>
                <a:cs typeface="Times New Roman" panose="02020603050405020304" pitchFamily="18" charset="0"/>
              </a:rPr>
              <a:t>(1) </a:t>
            </a:r>
            <a:r>
              <a:rPr lang="en-US" sz="2400" dirty="0" err="1">
                <a:solidFill>
                  <a:srgbClr val="13270B"/>
                </a:solidFill>
                <a:latin typeface="Times New Roman" panose="02020603050405020304" pitchFamily="18" charset="0"/>
                <a:cs typeface="Times New Roman" panose="02020603050405020304" pitchFamily="18" charset="0"/>
              </a:rPr>
              <a:t>Khởi</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nghiệp</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đổi</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mới</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sáng</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tạo</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trong</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nông</a:t>
            </a:r>
            <a:r>
              <a:rPr lang="en-US" sz="2400" dirty="0">
                <a:solidFill>
                  <a:srgbClr val="13270B"/>
                </a:solidFill>
                <a:latin typeface="Times New Roman" panose="02020603050405020304" pitchFamily="18" charset="0"/>
                <a:cs typeface="Times New Roman" panose="02020603050405020304" pitchFamily="18" charset="0"/>
              </a:rPr>
              <a:t> </a:t>
            </a:r>
            <a:r>
              <a:rPr lang="en-US" sz="2400" dirty="0" err="1">
                <a:solidFill>
                  <a:srgbClr val="13270B"/>
                </a:solidFill>
                <a:latin typeface="Times New Roman" panose="02020603050405020304" pitchFamily="18" charset="0"/>
                <a:cs typeface="Times New Roman" panose="02020603050405020304" pitchFamily="18" charset="0"/>
              </a:rPr>
              <a:t>nghiệp</a:t>
            </a:r>
            <a:r>
              <a:rPr lang="en-US" sz="2400" dirty="0">
                <a:latin typeface="Times New Roman" panose="02020603050405020304" pitchFamily="18" charset="0"/>
                <a:cs typeface="Times New Roman" panose="02020603050405020304" pitchFamily="18" charset="0"/>
              </a:rPr>
              <a:t> </a:t>
            </a:r>
          </a:p>
        </p:txBody>
      </p:sp>
      <p:sp>
        <p:nvSpPr>
          <p:cNvPr id="9" name="Rectangle 8"/>
          <p:cNvSpPr/>
          <p:nvPr/>
        </p:nvSpPr>
        <p:spPr>
          <a:xfrm>
            <a:off x="2667000" y="4470639"/>
            <a:ext cx="6096000" cy="461665"/>
          </a:xfrm>
          <a:prstGeom prst="rect">
            <a:avLst/>
          </a:prstGeom>
        </p:spPr>
        <p:txBody>
          <a:bodyPr wrap="square">
            <a:spAutoFit/>
          </a:bodyPr>
          <a:lstStyle/>
          <a:p>
            <a:r>
              <a:rPr lang="en-US" sz="2400" dirty="0">
                <a:solidFill>
                  <a:srgbClr val="515355"/>
                </a:solidFill>
                <a:latin typeface="Times New Roman" panose="02020603050405020304" pitchFamily="18" charset="0"/>
                <a:cs typeface="Times New Roman" panose="02020603050405020304" pitchFamily="18" charset="0"/>
              </a:rPr>
              <a:t>(2) </a:t>
            </a:r>
            <a:r>
              <a:rPr lang="en-US" sz="2400" dirty="0" err="1">
                <a:solidFill>
                  <a:srgbClr val="515355"/>
                </a:solidFill>
                <a:latin typeface="Times New Roman" panose="02020603050405020304" pitchFamily="18" charset="0"/>
                <a:cs typeface="Times New Roman" panose="02020603050405020304" pitchFamily="18" charset="0"/>
              </a:rPr>
              <a:t>Phát</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huy</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vai</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trò</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của</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Hiệp</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hội</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Ngành</a:t>
            </a:r>
            <a:r>
              <a:rPr lang="en-US" sz="2400" dirty="0">
                <a:solidFill>
                  <a:srgbClr val="515355"/>
                </a:solidFill>
                <a:latin typeface="Times New Roman" panose="02020603050405020304" pitchFamily="18" charset="0"/>
                <a:cs typeface="Times New Roman" panose="02020603050405020304" pitchFamily="18" charset="0"/>
              </a:rPr>
              <a:t> </a:t>
            </a:r>
            <a:r>
              <a:rPr lang="en-US" sz="2400" dirty="0" err="1">
                <a:solidFill>
                  <a:srgbClr val="515355"/>
                </a:solidFill>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p>
        </p:txBody>
      </p:sp>
      <p:sp>
        <p:nvSpPr>
          <p:cNvPr id="10" name="Rectangle 9"/>
          <p:cNvSpPr/>
          <p:nvPr/>
        </p:nvSpPr>
        <p:spPr>
          <a:xfrm>
            <a:off x="2600325" y="4924336"/>
            <a:ext cx="8267700" cy="830997"/>
          </a:xfrm>
          <a:prstGeom prst="rect">
            <a:avLst/>
          </a:prstGeom>
        </p:spPr>
        <p:txBody>
          <a:bodyPr wrap="square">
            <a:spAutoFit/>
          </a:bodyPr>
          <a:lstStyle/>
          <a:p>
            <a:r>
              <a:rPr lang="en-US" sz="2400" dirty="0">
                <a:solidFill>
                  <a:srgbClr val="843C0C"/>
                </a:solidFill>
                <a:latin typeface="Times New Roman" panose="02020603050405020304" pitchFamily="18" charset="0"/>
                <a:cs typeface="Times New Roman" panose="02020603050405020304" pitchFamily="18" charset="0"/>
              </a:rPr>
              <a:t>(3) </a:t>
            </a:r>
            <a:r>
              <a:rPr lang="vi-VN" sz="2400" dirty="0">
                <a:solidFill>
                  <a:srgbClr val="843C0C"/>
                </a:solidFill>
                <a:latin typeface="Times New Roman" panose="02020603050405020304" pitchFamily="18" charset="0"/>
                <a:cs typeface="Times New Roman" panose="02020603050405020304" pitchFamily="18" charset="0"/>
              </a:rPr>
              <a:t>Yêu cầu về cải thiện năng suất lao động, nâng cao thu nhập</a:t>
            </a:r>
            <a:r>
              <a:rPr lang="en-US" sz="2400" dirty="0">
                <a:solidFill>
                  <a:srgbClr val="843C0C"/>
                </a:solidFill>
                <a:latin typeface="Times New Roman" panose="02020603050405020304" pitchFamily="18" charset="0"/>
                <a:cs typeface="Times New Roman" panose="02020603050405020304" pitchFamily="18" charset="0"/>
              </a:rPr>
              <a:t> </a:t>
            </a:r>
            <a:r>
              <a:rPr lang="vi-VN" sz="2400" dirty="0">
                <a:solidFill>
                  <a:srgbClr val="843C0C"/>
                </a:solidFill>
                <a:latin typeface="Times New Roman" panose="02020603050405020304" pitchFamily="18" charset="0"/>
                <a:cs typeface="Times New Roman" panose="02020603050405020304" pitchFamily="18" charset="0"/>
              </a:rPr>
              <a:t>cho</a:t>
            </a:r>
            <a:r>
              <a:rPr lang="en-US" sz="2400" dirty="0">
                <a:solidFill>
                  <a:srgbClr val="843C0C"/>
                </a:solidFill>
                <a:latin typeface="Times New Roman" panose="02020603050405020304" pitchFamily="18" charset="0"/>
                <a:cs typeface="Times New Roman" panose="02020603050405020304" pitchFamily="18" charset="0"/>
              </a:rPr>
              <a:t> </a:t>
            </a:r>
            <a:r>
              <a:rPr lang="en-US" sz="2400" dirty="0" err="1">
                <a:solidFill>
                  <a:srgbClr val="843C0C"/>
                </a:solidFill>
                <a:latin typeface="Times New Roman" panose="02020603050405020304" pitchFamily="18" charset="0"/>
                <a:cs typeface="Times New Roman" panose="02020603050405020304" pitchFamily="18" charset="0"/>
              </a:rPr>
              <a:t>Nông</a:t>
            </a:r>
            <a:r>
              <a:rPr lang="en-US" sz="2400" dirty="0">
                <a:solidFill>
                  <a:srgbClr val="843C0C"/>
                </a:solidFill>
                <a:latin typeface="Times New Roman" panose="02020603050405020304" pitchFamily="18" charset="0"/>
                <a:cs typeface="Times New Roman" panose="02020603050405020304" pitchFamily="18" charset="0"/>
              </a:rPr>
              <a:t> </a:t>
            </a:r>
            <a:r>
              <a:rPr lang="en-US" sz="2400" dirty="0" err="1">
                <a:solidFill>
                  <a:srgbClr val="843C0C"/>
                </a:solidFill>
                <a:latin typeface="Times New Roman" panose="02020603050405020304" pitchFamily="18" charset="0"/>
                <a:cs typeface="Times New Roman" panose="02020603050405020304" pitchFamily="18" charset="0"/>
              </a:rPr>
              <a:t>dân</a:t>
            </a:r>
            <a:endParaRPr lang="en-US" sz="2400" dirty="0">
              <a:latin typeface="Times New Roman" panose="02020603050405020304" pitchFamily="18" charset="0"/>
              <a:cs typeface="Times New Roman" panose="02020603050405020304" pitchFamily="18" charset="0"/>
            </a:endParaRPr>
          </a:p>
        </p:txBody>
      </p:sp>
      <p:sp>
        <p:nvSpPr>
          <p:cNvPr id="11" name="Rectangle 10"/>
          <p:cNvSpPr/>
          <p:nvPr/>
        </p:nvSpPr>
        <p:spPr>
          <a:xfrm>
            <a:off x="2667001" y="5861609"/>
            <a:ext cx="8905874" cy="461665"/>
          </a:xfrm>
          <a:prstGeom prst="rect">
            <a:avLst/>
          </a:prstGeom>
        </p:spPr>
        <p:txBody>
          <a:bodyPr wrap="square">
            <a:spAutoFit/>
          </a:bodyPr>
          <a:lstStyle/>
          <a:p>
            <a:r>
              <a:rPr lang="en-US" sz="2400" dirty="0">
                <a:solidFill>
                  <a:srgbClr val="54682B"/>
                </a:solidFill>
                <a:latin typeface="Times New Roman" panose="02020603050405020304" pitchFamily="18" charset="0"/>
                <a:cs typeface="Times New Roman" panose="02020603050405020304" pitchFamily="18" charset="0"/>
              </a:rPr>
              <a:t>(4) </a:t>
            </a:r>
            <a:r>
              <a:rPr lang="vi-VN" sz="2400" dirty="0">
                <a:solidFill>
                  <a:srgbClr val="54682B"/>
                </a:solidFill>
                <a:latin typeface="Times New Roman" panose="02020603050405020304" pitchFamily="18" charset="0"/>
                <a:cs typeface="Times New Roman" panose="02020603050405020304" pitchFamily="18" charset="0"/>
              </a:rPr>
              <a:t>Cơ hội về giáo dục </a:t>
            </a:r>
            <a:r>
              <a:rPr lang="en-US" sz="2400" dirty="0">
                <a:solidFill>
                  <a:srgbClr val="54682B"/>
                </a:solidFill>
                <a:latin typeface="Times New Roman" panose="02020603050405020304" pitchFamily="18" charset="0"/>
                <a:cs typeface="Times New Roman" panose="02020603050405020304" pitchFamily="18" charset="0"/>
              </a:rPr>
              <a:t>NN, </a:t>
            </a:r>
            <a:r>
              <a:rPr lang="vi-VN" sz="2400" dirty="0">
                <a:solidFill>
                  <a:srgbClr val="54682B"/>
                </a:solidFill>
                <a:latin typeface="Times New Roman" panose="02020603050405020304" pitchFamily="18" charset="0"/>
                <a:cs typeface="Times New Roman" panose="02020603050405020304" pitchFamily="18" charset="0"/>
              </a:rPr>
              <a:t>hướng nghiệp </a:t>
            </a:r>
            <a:r>
              <a:rPr lang="en-US" sz="2400" dirty="0">
                <a:solidFill>
                  <a:srgbClr val="54682B"/>
                </a:solidFill>
                <a:latin typeface="Times New Roman" panose="02020603050405020304" pitchFamily="18" charset="0"/>
                <a:cs typeface="Times New Roman" panose="02020603050405020304" pitchFamily="18" charset="0"/>
              </a:rPr>
              <a:t>NN </a:t>
            </a:r>
            <a:r>
              <a:rPr lang="vi-VN" sz="2400" dirty="0">
                <a:solidFill>
                  <a:srgbClr val="54682B"/>
                </a:solidFill>
                <a:latin typeface="Times New Roman" panose="02020603050405020304" pitchFamily="18" charset="0"/>
                <a:cs typeface="Times New Roman" panose="02020603050405020304" pitchFamily="18" charset="0"/>
              </a:rPr>
              <a:t>cho thế hệ trẻ</a:t>
            </a:r>
            <a:r>
              <a:rPr lang="vi-VN" sz="2400" dirty="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hape, arrow&#10;&#10;Description automatically generated">
            <a:extLst>
              <a:ext uri="{FF2B5EF4-FFF2-40B4-BE49-F238E27FC236}">
                <a16:creationId xmlns:a16="http://schemas.microsoft.com/office/drawing/2014/main" id="{191F566F-589E-42FA-B915-13AACA637369}"/>
              </a:ext>
            </a:extLst>
          </p:cNvPr>
          <p:cNvPicPr>
            <a:picLocks noChangeAspect="1"/>
          </p:cNvPicPr>
          <p:nvPr/>
        </p:nvPicPr>
        <p:blipFill>
          <a:blip r:embed="rId2"/>
          <a:stretch>
            <a:fillRect/>
          </a:stretch>
        </p:blipFill>
        <p:spPr>
          <a:xfrm>
            <a:off x="1278431" y="3257868"/>
            <a:ext cx="3108565" cy="3040257"/>
          </a:xfrm>
          <a:prstGeom prst="rect">
            <a:avLst/>
          </a:prstGeom>
        </p:spPr>
      </p:pic>
      <p:pic>
        <p:nvPicPr>
          <p:cNvPr id="7" name="Picture 6" descr="Logo, company name&#10;&#10;Description automatically generated">
            <a:extLst>
              <a:ext uri="{FF2B5EF4-FFF2-40B4-BE49-F238E27FC236}">
                <a16:creationId xmlns:a16="http://schemas.microsoft.com/office/drawing/2014/main" id="{9042FF9D-128D-4CDB-A035-A49DF8B7FF8A}"/>
              </a:ext>
            </a:extLst>
          </p:cNvPr>
          <p:cNvPicPr>
            <a:picLocks noChangeAspect="1"/>
          </p:cNvPicPr>
          <p:nvPr/>
        </p:nvPicPr>
        <p:blipFill>
          <a:blip r:embed="rId3"/>
          <a:stretch>
            <a:fillRect/>
          </a:stretch>
        </p:blipFill>
        <p:spPr>
          <a:xfrm>
            <a:off x="8017705" y="3268514"/>
            <a:ext cx="2895864" cy="3040257"/>
          </a:xfrm>
          <a:prstGeom prst="rect">
            <a:avLst/>
          </a:prstGeom>
        </p:spPr>
      </p:pic>
      <p:sp>
        <p:nvSpPr>
          <p:cNvPr id="8" name="Arrow: Pentagon 7">
            <a:extLst>
              <a:ext uri="{FF2B5EF4-FFF2-40B4-BE49-F238E27FC236}">
                <a16:creationId xmlns:a16="http://schemas.microsoft.com/office/drawing/2014/main" id="{17C5FEE7-AF06-48AF-A013-504466AFE2A1}"/>
              </a:ext>
            </a:extLst>
          </p:cNvPr>
          <p:cNvSpPr/>
          <p:nvPr/>
        </p:nvSpPr>
        <p:spPr>
          <a:xfrm>
            <a:off x="1375495" y="877791"/>
            <a:ext cx="7753051" cy="1963720"/>
          </a:xfrm>
          <a:prstGeom prst="homePlat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000" b="1" dirty="0">
                <a:solidFill>
                  <a:schemeClr val="accent1">
                    <a:lumMod val="50000"/>
                  </a:schemeClr>
                </a:solidFill>
              </a:rPr>
              <a:t>QUAN ĐIỂM PHÁT TRIỂN</a:t>
            </a:r>
            <a:endParaRPr lang="en-US" sz="3000" b="1" dirty="0">
              <a:solidFill>
                <a:schemeClr val="accent1">
                  <a:lumMod val="50000"/>
                </a:schemeClr>
              </a:solidFill>
            </a:endParaRPr>
          </a:p>
        </p:txBody>
      </p:sp>
      <p:sp>
        <p:nvSpPr>
          <p:cNvPr id="9" name="Arrow: Chevron 8">
            <a:extLst>
              <a:ext uri="{FF2B5EF4-FFF2-40B4-BE49-F238E27FC236}">
                <a16:creationId xmlns:a16="http://schemas.microsoft.com/office/drawing/2014/main" id="{B9A7D730-6062-4BCD-B1EB-A34102547806}"/>
              </a:ext>
            </a:extLst>
          </p:cNvPr>
          <p:cNvSpPr/>
          <p:nvPr/>
        </p:nvSpPr>
        <p:spPr>
          <a:xfrm>
            <a:off x="8694275" y="877790"/>
            <a:ext cx="1992548" cy="1963720"/>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 name="Picture 2">
            <a:extLst>
              <a:ext uri="{FF2B5EF4-FFF2-40B4-BE49-F238E27FC236}">
                <a16:creationId xmlns:a16="http://schemas.microsoft.com/office/drawing/2014/main" id="{71C5F8C6-30B2-46CD-BF6C-8148A3A44F50}"/>
              </a:ext>
            </a:extLst>
          </p:cNvPr>
          <p:cNvPicPr>
            <a:picLocks noChangeAspect="1"/>
          </p:cNvPicPr>
          <p:nvPr/>
        </p:nvPicPr>
        <p:blipFill>
          <a:blip r:embed="rId4"/>
          <a:stretch>
            <a:fillRect/>
          </a:stretch>
        </p:blipFill>
        <p:spPr>
          <a:xfrm>
            <a:off x="4038970" y="3542816"/>
            <a:ext cx="4223891" cy="2755310"/>
          </a:xfrm>
          <a:prstGeom prst="rect">
            <a:avLst/>
          </a:prstGeom>
        </p:spPr>
      </p:pic>
    </p:spTree>
    <p:extLst>
      <p:ext uri="{BB962C8B-B14F-4D97-AF65-F5344CB8AC3E}">
        <p14:creationId xmlns:p14="http://schemas.microsoft.com/office/powerpoint/2010/main" val="6374418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DB2284B-07F1-4C0C-A824-71F49ED11BA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6000"/>
                    </a14:imgEffect>
                    <a14:imgEffect>
                      <a14:colorTemperature colorTemp="4002"/>
                    </a14:imgEffect>
                    <a14:imgEffect>
                      <a14:saturation sat="88000"/>
                    </a14:imgEffect>
                    <a14:imgEffect>
                      <a14:brightnessContrast contrast="-31000"/>
                    </a14:imgEffect>
                  </a14:imgLayer>
                </a14:imgProps>
              </a:ext>
            </a:extLst>
          </a:blip>
          <a:stretch>
            <a:fillRect/>
          </a:stretch>
        </p:blipFill>
        <p:spPr>
          <a:xfrm>
            <a:off x="5298857" y="5"/>
            <a:ext cx="6879696" cy="6857995"/>
          </a:xfrm>
          <a:prstGeom prst="rect">
            <a:avLst/>
          </a:prstGeom>
        </p:spPr>
      </p:pic>
      <p:sp>
        <p:nvSpPr>
          <p:cNvPr id="2" name="Title 1">
            <a:extLst>
              <a:ext uri="{FF2B5EF4-FFF2-40B4-BE49-F238E27FC236}">
                <a16:creationId xmlns:a16="http://schemas.microsoft.com/office/drawing/2014/main" id="{C624381F-EED9-134B-A3DD-64A646D586F0}"/>
              </a:ext>
            </a:extLst>
          </p:cNvPr>
          <p:cNvSpPr>
            <a:spLocks noGrp="1"/>
          </p:cNvSpPr>
          <p:nvPr>
            <p:ph type="title"/>
          </p:nvPr>
        </p:nvSpPr>
        <p:spPr>
          <a:xfrm>
            <a:off x="268941" y="268946"/>
            <a:ext cx="4711458" cy="2027712"/>
          </a:xfrm>
          <a:solidFill>
            <a:schemeClr val="accent1">
              <a:lumMod val="60000"/>
              <a:lumOff val="40000"/>
            </a:schemeClr>
          </a:solidFill>
        </p:spPr>
        <p:txBody>
          <a:bodyPr vert="horz" lIns="91440" tIns="45720" rIns="91440" bIns="45720" rtlCol="0" anchor="ctr">
            <a:normAutofit/>
          </a:bodyPr>
          <a:lstStyle/>
          <a:p>
            <a:pPr lvl="1" algn="ctr" rtl="0">
              <a:lnSpc>
                <a:spcPct val="90000"/>
              </a:lnSpc>
              <a:spcBef>
                <a:spcPct val="0"/>
              </a:spcBef>
            </a:pPr>
            <a:r>
              <a:rPr lang="en-US" sz="2600" kern="1200" dirty="0">
                <a:solidFill>
                  <a:schemeClr val="accent2">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Nông</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nghiệp</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nông</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dân</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b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b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nông</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thôn</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có</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vai</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trò</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chiến</a:t>
            </a:r>
            <a:r>
              <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rPr>
              <a:t> </a:t>
            </a:r>
            <a:r>
              <a:rPr lang="en-US" sz="2600" b="1" kern="1200" dirty="0" err="1">
                <a:solidFill>
                  <a:schemeClr val="accent1">
                    <a:lumMod val="50000"/>
                  </a:schemeClr>
                </a:solidFill>
                <a:latin typeface="Times New Roman" panose="02020603050405020304" pitchFamily="18" charset="0"/>
                <a:ea typeface="+mj-ea"/>
                <a:cs typeface="Times New Roman" panose="02020603050405020304" pitchFamily="18" charset="0"/>
              </a:rPr>
              <a:t>lược</a:t>
            </a:r>
            <a:endParaRPr lang="en-US" sz="2600" b="1" kern="1200" dirty="0">
              <a:solidFill>
                <a:schemeClr val="accent1">
                  <a:lumMod val="50000"/>
                </a:schemeClr>
              </a:solidFill>
              <a:latin typeface="Times New Roman" panose="02020603050405020304" pitchFamily="18" charset="0"/>
              <a:ea typeface="+mj-ea"/>
              <a:cs typeface="Times New Roman" panose="02020603050405020304" pitchFamily="18" charset="0"/>
            </a:endParaRPr>
          </a:p>
        </p:txBody>
      </p:sp>
      <p:sp>
        <p:nvSpPr>
          <p:cNvPr id="3" name="Content Placeholder 2">
            <a:extLst>
              <a:ext uri="{FF2B5EF4-FFF2-40B4-BE49-F238E27FC236}">
                <a16:creationId xmlns:a16="http://schemas.microsoft.com/office/drawing/2014/main" id="{53C7FA38-5325-B84E-B85A-EFCBDC1D8A9D}"/>
              </a:ext>
            </a:extLst>
          </p:cNvPr>
          <p:cNvSpPr>
            <a:spLocks noGrp="1"/>
          </p:cNvSpPr>
          <p:nvPr>
            <p:ph sz="half" idx="1"/>
          </p:nvPr>
        </p:nvSpPr>
        <p:spPr>
          <a:xfrm>
            <a:off x="268941" y="2971800"/>
            <a:ext cx="4695072" cy="2944906"/>
          </a:xfrm>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p>
            <a:pPr lvl="1" algn="just">
              <a:buFontTx/>
              <a:buChar char="-"/>
            </a:pPr>
            <a:r>
              <a:rPr lang="vi-VN" sz="2300" dirty="0">
                <a:solidFill>
                  <a:srgbClr val="243878"/>
                </a:solidFill>
                <a:latin typeface="Times New Roman" panose="02020603050405020304" pitchFamily="18" charset="0"/>
                <a:cs typeface="Times New Roman" panose="02020603050405020304" pitchFamily="18" charset="0"/>
              </a:rPr>
              <a:t>N</a:t>
            </a:r>
            <a:r>
              <a:rPr lang="en-US" sz="2300" dirty="0" err="1">
                <a:solidFill>
                  <a:srgbClr val="243878"/>
                </a:solidFill>
                <a:latin typeface="Times New Roman" panose="02020603050405020304" pitchFamily="18" charset="0"/>
                <a:cs typeface="Times New Roman" panose="02020603050405020304" pitchFamily="18" charset="0"/>
              </a:rPr>
              <a:t>ông</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nghiệp</a:t>
            </a:r>
            <a:r>
              <a:rPr lang="en-US" sz="2300" dirty="0">
                <a:solidFill>
                  <a:srgbClr val="243878"/>
                </a:solidFill>
                <a:latin typeface="Times New Roman" panose="02020603050405020304" pitchFamily="18" charset="0"/>
                <a:cs typeface="Times New Roman" panose="02020603050405020304" pitchFamily="18" charset="0"/>
              </a:rPr>
              <a:t> </a:t>
            </a:r>
            <a:r>
              <a:rPr lang="vi-VN" sz="2300" dirty="0">
                <a:solidFill>
                  <a:srgbClr val="243878"/>
                </a:solidFill>
                <a:latin typeface="Times New Roman" panose="02020603050405020304" pitchFamily="18" charset="0"/>
                <a:cs typeface="Times New Roman" panose="02020603050405020304" pitchFamily="18" charset="0"/>
              </a:rPr>
              <a:t>là lợi thế</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nền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tảng</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bền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vững</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của</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quốc</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gia</a:t>
            </a:r>
            <a:r>
              <a:rPr lang="da-DK" sz="2300" dirty="0">
                <a:solidFill>
                  <a:srgbClr val="243878"/>
                </a:solidFill>
                <a:latin typeface="Times New Roman" panose="02020603050405020304" pitchFamily="18" charset="0"/>
                <a:cs typeface="Times New Roman" panose="02020603050405020304" pitchFamily="18" charset="0"/>
              </a:rPr>
              <a:t>. </a:t>
            </a:r>
            <a:endParaRPr lang="vi-VN" sz="2300" dirty="0">
              <a:solidFill>
                <a:srgbClr val="243878"/>
              </a:solidFill>
              <a:latin typeface="Times New Roman" panose="02020603050405020304" pitchFamily="18" charset="0"/>
              <a:cs typeface="Times New Roman" panose="02020603050405020304" pitchFamily="18" charset="0"/>
            </a:endParaRPr>
          </a:p>
          <a:p>
            <a:pPr lvl="1" algn="just">
              <a:buFontTx/>
              <a:buChar char="-"/>
            </a:pPr>
            <a:r>
              <a:rPr lang="en-US" sz="2300" dirty="0">
                <a:solidFill>
                  <a:srgbClr val="243878"/>
                </a:solidFill>
                <a:latin typeface="Times New Roman" panose="02020603050405020304" pitchFamily="18" charset="0"/>
                <a:cs typeface="Times New Roman" panose="02020603050405020304" pitchFamily="18" charset="0"/>
              </a:rPr>
              <a:t>N</a:t>
            </a:r>
            <a:r>
              <a:rPr lang="vi-VN" sz="2300" dirty="0">
                <a:solidFill>
                  <a:srgbClr val="243878"/>
                </a:solidFill>
                <a:latin typeface="Times New Roman" panose="02020603050405020304" pitchFamily="18" charset="0"/>
                <a:cs typeface="Times New Roman" panose="02020603050405020304" pitchFamily="18" charset="0"/>
              </a:rPr>
              <a:t>ông thôn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là</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địa</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bàn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phát</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triển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kinh</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tế</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quan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trọng</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là</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nền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tảng</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văn</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hóa</a:t>
            </a:r>
            <a:r>
              <a:rPr lang="vi-VN" sz="2300" dirty="0">
                <a:solidFill>
                  <a:srgbClr val="243878"/>
                </a:solidFill>
                <a:latin typeface="Times New Roman" panose="02020603050405020304" pitchFamily="18" charset="0"/>
                <a:cs typeface="Times New Roman" panose="02020603050405020304" pitchFamily="18" charset="0"/>
              </a:rPr>
              <a:t>,</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xã</a:t>
            </a:r>
            <a:r>
              <a:rPr lang="en-US" sz="2300" dirty="0">
                <a:solidFill>
                  <a:srgbClr val="243878"/>
                </a:solidFill>
                <a:latin typeface="Times New Roman" panose="02020603050405020304" pitchFamily="18" charset="0"/>
                <a:cs typeface="Times New Roman" panose="02020603050405020304" pitchFamily="18" charset="0"/>
              </a:rPr>
              <a:t> </a:t>
            </a:r>
            <a:r>
              <a:rPr lang="en-US" sz="2300" dirty="0" err="1">
                <a:solidFill>
                  <a:srgbClr val="243878"/>
                </a:solidFill>
                <a:latin typeface="Times New Roman" panose="02020603050405020304" pitchFamily="18" charset="0"/>
                <a:cs typeface="Times New Roman" panose="02020603050405020304" pitchFamily="18" charset="0"/>
              </a:rPr>
              <a:t>hội</a:t>
            </a:r>
            <a:r>
              <a:rPr lang="vi-VN" sz="2300" dirty="0">
                <a:solidFill>
                  <a:srgbClr val="243878"/>
                </a:solidFill>
                <a:latin typeface="Times New Roman" panose="02020603050405020304" pitchFamily="18" charset="0"/>
                <a:cs typeface="Times New Roman" panose="02020603050405020304" pitchFamily="18" charset="0"/>
              </a:rPr>
              <a:t>. </a:t>
            </a:r>
          </a:p>
          <a:p>
            <a:pPr lvl="1" algn="just">
              <a:buFontTx/>
              <a:buChar char="-"/>
            </a:pPr>
            <a:r>
              <a:rPr lang="vi-VN" sz="2300" dirty="0">
                <a:solidFill>
                  <a:srgbClr val="243878"/>
                </a:solidFill>
                <a:latin typeface="Times New Roman" panose="02020603050405020304" pitchFamily="18" charset="0"/>
                <a:cs typeface="Times New Roman" panose="02020603050405020304" pitchFamily="18" charset="0"/>
              </a:rPr>
              <a:t>Nông dân là lực lượng lao động và nguồn tài nguyên con người quan trọng</a:t>
            </a:r>
            <a:endParaRPr lang="en-US" sz="2300" dirty="0">
              <a:solidFill>
                <a:srgbClr val="243878"/>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41A52E1D-75AB-2049-B7FB-3F31D8EB5251}"/>
              </a:ext>
            </a:extLst>
          </p:cNvPr>
          <p:cNvCxnSpPr>
            <a:cxnSpLocks/>
          </p:cNvCxnSpPr>
          <p:nvPr/>
        </p:nvCxnSpPr>
        <p:spPr>
          <a:xfrm>
            <a:off x="750098" y="1829766"/>
            <a:ext cx="3646968" cy="0"/>
          </a:xfrm>
          <a:prstGeom prst="line">
            <a:avLst/>
          </a:prstGeom>
          <a:ln w="25400">
            <a:solidFill>
              <a:srgbClr val="243878"/>
            </a:solidFill>
          </a:ln>
        </p:spPr>
        <p:style>
          <a:lnRef idx="1">
            <a:schemeClr val="dk1"/>
          </a:lnRef>
          <a:fillRef idx="0">
            <a:schemeClr val="dk1"/>
          </a:fillRef>
          <a:effectRef idx="0">
            <a:schemeClr val="dk1"/>
          </a:effectRef>
          <a:fontRef idx="minor">
            <a:schemeClr val="tx1"/>
          </a:fontRef>
        </p:style>
      </p:cxnSp>
      <p:sp>
        <p:nvSpPr>
          <p:cNvPr id="16" name="Shape">
            <a:extLst>
              <a:ext uri="{FF2B5EF4-FFF2-40B4-BE49-F238E27FC236}">
                <a16:creationId xmlns:a16="http://schemas.microsoft.com/office/drawing/2014/main" id="{62150868-9F83-4322-B06B-229AAC5DBB1B}"/>
              </a:ext>
            </a:extLst>
          </p:cNvPr>
          <p:cNvSpPr/>
          <p:nvPr/>
        </p:nvSpPr>
        <p:spPr>
          <a:xfrm>
            <a:off x="6061734" y="2729437"/>
            <a:ext cx="3601139" cy="2526777"/>
          </a:xfrm>
          <a:custGeom>
            <a:avLst/>
            <a:gdLst/>
            <a:ahLst/>
            <a:cxnLst>
              <a:cxn ang="0">
                <a:pos x="wd2" y="hd2"/>
              </a:cxn>
              <a:cxn ang="5400000">
                <a:pos x="wd2" y="hd2"/>
              </a:cxn>
              <a:cxn ang="10800000">
                <a:pos x="wd2" y="hd2"/>
              </a:cxn>
              <a:cxn ang="16200000">
                <a:pos x="wd2" y="hd2"/>
              </a:cxn>
            </a:cxnLst>
            <a:rect l="0" t="0" r="r" b="b"/>
            <a:pathLst>
              <a:path w="20660" h="20951" extrusionOk="0">
                <a:moveTo>
                  <a:pt x="4823" y="20949"/>
                </a:moveTo>
                <a:cubicBezTo>
                  <a:pt x="3534" y="20949"/>
                  <a:pt x="2322" y="20257"/>
                  <a:pt x="1410" y="18996"/>
                </a:cubicBezTo>
                <a:cubicBezTo>
                  <a:pt x="-470" y="16400"/>
                  <a:pt x="-470" y="12172"/>
                  <a:pt x="1410" y="9568"/>
                </a:cubicBezTo>
                <a:cubicBezTo>
                  <a:pt x="2322" y="8307"/>
                  <a:pt x="3534" y="7615"/>
                  <a:pt x="4823" y="7615"/>
                </a:cubicBezTo>
                <a:cubicBezTo>
                  <a:pt x="5079" y="7615"/>
                  <a:pt x="5330" y="7640"/>
                  <a:pt x="5574" y="7697"/>
                </a:cubicBezTo>
                <a:cubicBezTo>
                  <a:pt x="5348" y="5662"/>
                  <a:pt x="5795" y="3511"/>
                  <a:pt x="6929" y="1953"/>
                </a:cubicBezTo>
                <a:cubicBezTo>
                  <a:pt x="7842" y="692"/>
                  <a:pt x="9053" y="0"/>
                  <a:pt x="10342" y="0"/>
                </a:cubicBezTo>
                <a:cubicBezTo>
                  <a:pt x="11631" y="0"/>
                  <a:pt x="12842" y="692"/>
                  <a:pt x="13755" y="1953"/>
                </a:cubicBezTo>
                <a:cubicBezTo>
                  <a:pt x="14883" y="3511"/>
                  <a:pt x="15336" y="5662"/>
                  <a:pt x="15109" y="7697"/>
                </a:cubicBezTo>
                <a:cubicBezTo>
                  <a:pt x="15348" y="7648"/>
                  <a:pt x="15587" y="7623"/>
                  <a:pt x="15837" y="7623"/>
                </a:cubicBezTo>
                <a:cubicBezTo>
                  <a:pt x="17126" y="7623"/>
                  <a:pt x="18338" y="8315"/>
                  <a:pt x="19250" y="9576"/>
                </a:cubicBezTo>
                <a:cubicBezTo>
                  <a:pt x="21130" y="12172"/>
                  <a:pt x="21130" y="16400"/>
                  <a:pt x="19250" y="19004"/>
                </a:cubicBezTo>
                <a:cubicBezTo>
                  <a:pt x="17371" y="21600"/>
                  <a:pt x="14310" y="21600"/>
                  <a:pt x="12424" y="19004"/>
                </a:cubicBezTo>
                <a:lnTo>
                  <a:pt x="10336" y="16111"/>
                </a:lnTo>
                <a:lnTo>
                  <a:pt x="8242" y="19004"/>
                </a:lnTo>
                <a:cubicBezTo>
                  <a:pt x="7323" y="20257"/>
                  <a:pt x="6111" y="20949"/>
                  <a:pt x="4823" y="20949"/>
                </a:cubicBezTo>
                <a:close/>
                <a:moveTo>
                  <a:pt x="11637" y="14290"/>
                </a:moveTo>
                <a:lnTo>
                  <a:pt x="13725" y="17191"/>
                </a:lnTo>
                <a:cubicBezTo>
                  <a:pt x="14883" y="18790"/>
                  <a:pt x="16774" y="18790"/>
                  <a:pt x="17932" y="17191"/>
                </a:cubicBezTo>
                <a:cubicBezTo>
                  <a:pt x="19089" y="15592"/>
                  <a:pt x="19089" y="12980"/>
                  <a:pt x="17932" y="11381"/>
                </a:cubicBezTo>
                <a:cubicBezTo>
                  <a:pt x="16834" y="9865"/>
                  <a:pt x="15086" y="9782"/>
                  <a:pt x="13916" y="11134"/>
                </a:cubicBezTo>
                <a:cubicBezTo>
                  <a:pt x="13862" y="11216"/>
                  <a:pt x="13803" y="11299"/>
                  <a:pt x="13749" y="11381"/>
                </a:cubicBezTo>
                <a:lnTo>
                  <a:pt x="11637" y="14290"/>
                </a:lnTo>
                <a:close/>
                <a:moveTo>
                  <a:pt x="4823" y="10178"/>
                </a:moveTo>
                <a:cubicBezTo>
                  <a:pt x="4059" y="10178"/>
                  <a:pt x="3301" y="10582"/>
                  <a:pt x="2716" y="11381"/>
                </a:cubicBezTo>
                <a:cubicBezTo>
                  <a:pt x="1559" y="12980"/>
                  <a:pt x="1559" y="15592"/>
                  <a:pt x="2716" y="17191"/>
                </a:cubicBezTo>
                <a:cubicBezTo>
                  <a:pt x="3874" y="18790"/>
                  <a:pt x="5765" y="18790"/>
                  <a:pt x="6923" y="17191"/>
                </a:cubicBezTo>
                <a:lnTo>
                  <a:pt x="9023" y="14290"/>
                </a:lnTo>
                <a:lnTo>
                  <a:pt x="6923" y="11381"/>
                </a:lnTo>
                <a:cubicBezTo>
                  <a:pt x="6344" y="10573"/>
                  <a:pt x="5586" y="10178"/>
                  <a:pt x="4823" y="10178"/>
                </a:cubicBezTo>
                <a:close/>
                <a:moveTo>
                  <a:pt x="8236" y="9568"/>
                </a:moveTo>
                <a:lnTo>
                  <a:pt x="10336" y="12477"/>
                </a:lnTo>
                <a:lnTo>
                  <a:pt x="12430" y="9584"/>
                </a:lnTo>
                <a:lnTo>
                  <a:pt x="12418" y="9568"/>
                </a:lnTo>
                <a:cubicBezTo>
                  <a:pt x="12484" y="9477"/>
                  <a:pt x="12544" y="9395"/>
                  <a:pt x="12615" y="9312"/>
                </a:cubicBezTo>
                <a:cubicBezTo>
                  <a:pt x="13606" y="7697"/>
                  <a:pt x="13546" y="5274"/>
                  <a:pt x="12448" y="3758"/>
                </a:cubicBezTo>
                <a:cubicBezTo>
                  <a:pt x="11887" y="2983"/>
                  <a:pt x="11141" y="2555"/>
                  <a:pt x="10342" y="2555"/>
                </a:cubicBezTo>
                <a:cubicBezTo>
                  <a:pt x="9542" y="2555"/>
                  <a:pt x="8802" y="2983"/>
                  <a:pt x="8236" y="3758"/>
                </a:cubicBezTo>
                <a:cubicBezTo>
                  <a:pt x="7072" y="5357"/>
                  <a:pt x="7072" y="7969"/>
                  <a:pt x="8236" y="9568"/>
                </a:cubicBezTo>
                <a:close/>
              </a:path>
            </a:pathLst>
          </a:cu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1"/>
          </a:p>
        </p:txBody>
      </p:sp>
      <p:sp>
        <p:nvSpPr>
          <p:cNvPr id="17" name="Shape">
            <a:extLst>
              <a:ext uri="{FF2B5EF4-FFF2-40B4-BE49-F238E27FC236}">
                <a16:creationId xmlns:a16="http://schemas.microsoft.com/office/drawing/2014/main" id="{9D15B7CB-0528-42CD-B041-3FC0F0953B0D}"/>
              </a:ext>
            </a:extLst>
          </p:cNvPr>
          <p:cNvSpPr/>
          <p:nvPr/>
        </p:nvSpPr>
        <p:spPr>
          <a:xfrm>
            <a:off x="7525798" y="3183527"/>
            <a:ext cx="673619" cy="812719"/>
          </a:xfrm>
          <a:custGeom>
            <a:avLst/>
            <a:gdLst/>
            <a:ahLst/>
            <a:cxnLst>
              <a:cxn ang="0">
                <a:pos x="wd2" y="hd2"/>
              </a:cxn>
              <a:cxn ang="5400000">
                <a:pos x="wd2" y="hd2"/>
              </a:cxn>
              <a:cxn ang="10800000">
                <a:pos x="wd2" y="hd2"/>
              </a:cxn>
              <a:cxn ang="16200000">
                <a:pos x="wd2" y="hd2"/>
              </a:cxn>
            </a:cxnLst>
            <a:rect l="0" t="0" r="r" b="b"/>
            <a:pathLst>
              <a:path w="19675" h="20758" extrusionOk="0">
                <a:moveTo>
                  <a:pt x="16788" y="14680"/>
                </a:moveTo>
                <a:cubicBezTo>
                  <a:pt x="20638" y="11314"/>
                  <a:pt x="20638" y="5891"/>
                  <a:pt x="16788" y="2525"/>
                </a:cubicBezTo>
                <a:lnTo>
                  <a:pt x="16788" y="2525"/>
                </a:lnTo>
                <a:cubicBezTo>
                  <a:pt x="12938" y="-842"/>
                  <a:pt x="6738" y="-842"/>
                  <a:pt x="2888" y="2525"/>
                </a:cubicBezTo>
                <a:lnTo>
                  <a:pt x="2888" y="2525"/>
                </a:lnTo>
                <a:cubicBezTo>
                  <a:pt x="-962" y="5891"/>
                  <a:pt x="-962" y="11314"/>
                  <a:pt x="2888" y="14680"/>
                </a:cubicBezTo>
                <a:lnTo>
                  <a:pt x="9838" y="20758"/>
                </a:lnTo>
                <a:lnTo>
                  <a:pt x="16788" y="14680"/>
                </a:lnTo>
                <a:close/>
              </a:path>
            </a:pathLst>
          </a:custGeom>
          <a:solidFill>
            <a:schemeClr val="accent6"/>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1"/>
          </a:p>
        </p:txBody>
      </p:sp>
      <p:sp>
        <p:nvSpPr>
          <p:cNvPr id="18" name="Circle">
            <a:extLst>
              <a:ext uri="{FF2B5EF4-FFF2-40B4-BE49-F238E27FC236}">
                <a16:creationId xmlns:a16="http://schemas.microsoft.com/office/drawing/2014/main" id="{7D6A0E3E-15DD-41DF-82F4-6B1637750FC8}"/>
              </a:ext>
            </a:extLst>
          </p:cNvPr>
          <p:cNvSpPr/>
          <p:nvPr/>
        </p:nvSpPr>
        <p:spPr>
          <a:xfrm>
            <a:off x="7599834" y="3283614"/>
            <a:ext cx="508568" cy="508569"/>
          </a:xfrm>
          <a:prstGeom prst="ellipse">
            <a:avLst/>
          </a:prstGeom>
          <a:solidFill>
            <a:srgbClr val="FFFFFF"/>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1"/>
          </a:p>
        </p:txBody>
      </p:sp>
      <p:sp>
        <p:nvSpPr>
          <p:cNvPr id="19" name="TextBox 19">
            <a:extLst>
              <a:ext uri="{FF2B5EF4-FFF2-40B4-BE49-F238E27FC236}">
                <a16:creationId xmlns:a16="http://schemas.microsoft.com/office/drawing/2014/main" id="{97921115-57E1-4DB7-8B06-67591213003B}"/>
              </a:ext>
            </a:extLst>
          </p:cNvPr>
          <p:cNvSpPr txBox="1"/>
          <p:nvPr/>
        </p:nvSpPr>
        <p:spPr>
          <a:xfrm>
            <a:off x="7614263" y="3328959"/>
            <a:ext cx="489236"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NN</a:t>
            </a:r>
          </a:p>
        </p:txBody>
      </p:sp>
      <p:pic>
        <p:nvPicPr>
          <p:cNvPr id="20" name="Graphic 23" descr="Lights On with solid fill">
            <a:extLst>
              <a:ext uri="{FF2B5EF4-FFF2-40B4-BE49-F238E27FC236}">
                <a16:creationId xmlns:a16="http://schemas.microsoft.com/office/drawing/2014/main" id="{6F7F1F53-2A6F-49C9-BFFC-3723664BAB2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58653" y="4041592"/>
            <a:ext cx="606893" cy="606893"/>
          </a:xfrm>
          <a:prstGeom prst="rect">
            <a:avLst/>
          </a:prstGeom>
        </p:spPr>
      </p:pic>
      <p:sp>
        <p:nvSpPr>
          <p:cNvPr id="21" name="Shape">
            <a:extLst>
              <a:ext uri="{FF2B5EF4-FFF2-40B4-BE49-F238E27FC236}">
                <a16:creationId xmlns:a16="http://schemas.microsoft.com/office/drawing/2014/main" id="{733557BD-E668-4C56-80BF-2B4C1CCE2C84}"/>
              </a:ext>
            </a:extLst>
          </p:cNvPr>
          <p:cNvSpPr/>
          <p:nvPr/>
        </p:nvSpPr>
        <p:spPr>
          <a:xfrm>
            <a:off x="6522681" y="4125581"/>
            <a:ext cx="812717" cy="673619"/>
          </a:xfrm>
          <a:custGeom>
            <a:avLst/>
            <a:gdLst/>
            <a:ahLst/>
            <a:cxnLst>
              <a:cxn ang="0">
                <a:pos x="wd2" y="hd2"/>
              </a:cxn>
              <a:cxn ang="5400000">
                <a:pos x="wd2" y="hd2"/>
              </a:cxn>
              <a:cxn ang="10800000">
                <a:pos x="wd2" y="hd2"/>
              </a:cxn>
              <a:cxn ang="16200000">
                <a:pos x="wd2" y="hd2"/>
              </a:cxn>
            </a:cxnLst>
            <a:rect l="0" t="0" r="r" b="b"/>
            <a:pathLst>
              <a:path w="20758" h="19675" extrusionOk="0">
                <a:moveTo>
                  <a:pt x="14680" y="2888"/>
                </a:moveTo>
                <a:cubicBezTo>
                  <a:pt x="11314" y="-962"/>
                  <a:pt x="5891" y="-962"/>
                  <a:pt x="2525" y="2888"/>
                </a:cubicBezTo>
                <a:lnTo>
                  <a:pt x="2525" y="2888"/>
                </a:lnTo>
                <a:cubicBezTo>
                  <a:pt x="-842" y="6738"/>
                  <a:pt x="-842" y="12938"/>
                  <a:pt x="2525" y="16788"/>
                </a:cubicBezTo>
                <a:lnTo>
                  <a:pt x="2525" y="16788"/>
                </a:lnTo>
                <a:cubicBezTo>
                  <a:pt x="5891" y="20638"/>
                  <a:pt x="11314" y="20638"/>
                  <a:pt x="14680" y="16788"/>
                </a:cubicBezTo>
                <a:lnTo>
                  <a:pt x="20758" y="9838"/>
                </a:lnTo>
                <a:lnTo>
                  <a:pt x="14680" y="2888"/>
                </a:lnTo>
                <a:close/>
              </a:path>
            </a:pathLst>
          </a:cu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1"/>
          </a:p>
        </p:txBody>
      </p:sp>
      <p:sp>
        <p:nvSpPr>
          <p:cNvPr id="22" name="Circle">
            <a:extLst>
              <a:ext uri="{FF2B5EF4-FFF2-40B4-BE49-F238E27FC236}">
                <a16:creationId xmlns:a16="http://schemas.microsoft.com/office/drawing/2014/main" id="{35ADA3BF-1119-44C1-895F-4F08503AB403}"/>
              </a:ext>
            </a:extLst>
          </p:cNvPr>
          <p:cNvSpPr/>
          <p:nvPr/>
        </p:nvSpPr>
        <p:spPr>
          <a:xfrm>
            <a:off x="6621746" y="4213260"/>
            <a:ext cx="508568" cy="508569"/>
          </a:xfrm>
          <a:prstGeom prst="ellipse">
            <a:avLst/>
          </a:prstGeom>
          <a:solidFill>
            <a:srgbClr val="FFFFFF"/>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1"/>
          </a:p>
        </p:txBody>
      </p:sp>
      <p:sp>
        <p:nvSpPr>
          <p:cNvPr id="23" name="Shape">
            <a:extLst>
              <a:ext uri="{FF2B5EF4-FFF2-40B4-BE49-F238E27FC236}">
                <a16:creationId xmlns:a16="http://schemas.microsoft.com/office/drawing/2014/main" id="{DB9D9C06-C9A2-4FD9-B158-4EFAE5C9A238}"/>
              </a:ext>
            </a:extLst>
          </p:cNvPr>
          <p:cNvSpPr/>
          <p:nvPr/>
        </p:nvSpPr>
        <p:spPr>
          <a:xfrm>
            <a:off x="8409833" y="4118981"/>
            <a:ext cx="812717" cy="673619"/>
          </a:xfrm>
          <a:custGeom>
            <a:avLst/>
            <a:gdLst/>
            <a:ahLst/>
            <a:cxnLst>
              <a:cxn ang="0">
                <a:pos x="wd2" y="hd2"/>
              </a:cxn>
              <a:cxn ang="5400000">
                <a:pos x="wd2" y="hd2"/>
              </a:cxn>
              <a:cxn ang="10800000">
                <a:pos x="wd2" y="hd2"/>
              </a:cxn>
              <a:cxn ang="16200000">
                <a:pos x="wd2" y="hd2"/>
              </a:cxn>
            </a:cxnLst>
            <a:rect l="0" t="0" r="r" b="b"/>
            <a:pathLst>
              <a:path w="20758" h="19675" extrusionOk="0">
                <a:moveTo>
                  <a:pt x="6078" y="16788"/>
                </a:moveTo>
                <a:cubicBezTo>
                  <a:pt x="9444" y="20638"/>
                  <a:pt x="14867" y="20638"/>
                  <a:pt x="18233" y="16788"/>
                </a:cubicBezTo>
                <a:lnTo>
                  <a:pt x="18233" y="16788"/>
                </a:lnTo>
                <a:cubicBezTo>
                  <a:pt x="21600" y="12938"/>
                  <a:pt x="21600" y="6738"/>
                  <a:pt x="18233" y="2888"/>
                </a:cubicBezTo>
                <a:lnTo>
                  <a:pt x="18233" y="2888"/>
                </a:lnTo>
                <a:cubicBezTo>
                  <a:pt x="14867" y="-962"/>
                  <a:pt x="9444" y="-962"/>
                  <a:pt x="6078" y="2888"/>
                </a:cubicBezTo>
                <a:lnTo>
                  <a:pt x="0" y="9838"/>
                </a:lnTo>
                <a:lnTo>
                  <a:pt x="6078" y="16788"/>
                </a:lnTo>
                <a:close/>
              </a:path>
            </a:pathLst>
          </a:cu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1"/>
          </a:p>
        </p:txBody>
      </p:sp>
      <p:sp>
        <p:nvSpPr>
          <p:cNvPr id="24" name="Circle">
            <a:extLst>
              <a:ext uri="{FF2B5EF4-FFF2-40B4-BE49-F238E27FC236}">
                <a16:creationId xmlns:a16="http://schemas.microsoft.com/office/drawing/2014/main" id="{1EE90D23-28A8-4FE7-968C-75FF937A46CE}"/>
              </a:ext>
            </a:extLst>
          </p:cNvPr>
          <p:cNvSpPr/>
          <p:nvPr/>
        </p:nvSpPr>
        <p:spPr>
          <a:xfrm>
            <a:off x="8637026" y="4218174"/>
            <a:ext cx="508568" cy="508569"/>
          </a:xfrm>
          <a:prstGeom prst="ellipse">
            <a:avLst/>
          </a:prstGeom>
          <a:solidFill>
            <a:srgbClr val="FFFFFF"/>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2251"/>
          </a:p>
        </p:txBody>
      </p:sp>
      <p:sp>
        <p:nvSpPr>
          <p:cNvPr id="25" name="TextBox 20">
            <a:extLst>
              <a:ext uri="{FF2B5EF4-FFF2-40B4-BE49-F238E27FC236}">
                <a16:creationId xmlns:a16="http://schemas.microsoft.com/office/drawing/2014/main" id="{EEED9CB9-7530-4A9F-BC07-79DF709CE76E}"/>
              </a:ext>
            </a:extLst>
          </p:cNvPr>
          <p:cNvSpPr txBox="1"/>
          <p:nvPr/>
        </p:nvSpPr>
        <p:spPr>
          <a:xfrm>
            <a:off x="8629832" y="4301710"/>
            <a:ext cx="543787"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ND</a:t>
            </a:r>
          </a:p>
        </p:txBody>
      </p:sp>
      <p:sp>
        <p:nvSpPr>
          <p:cNvPr id="26" name="TextBox 21">
            <a:extLst>
              <a:ext uri="{FF2B5EF4-FFF2-40B4-BE49-F238E27FC236}">
                <a16:creationId xmlns:a16="http://schemas.microsoft.com/office/drawing/2014/main" id="{B0833D6B-ADAC-4DFA-A986-E063389682E5}"/>
              </a:ext>
            </a:extLst>
          </p:cNvPr>
          <p:cNvSpPr txBox="1"/>
          <p:nvPr/>
        </p:nvSpPr>
        <p:spPr>
          <a:xfrm>
            <a:off x="6652299" y="4271124"/>
            <a:ext cx="45076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t>NT</a:t>
            </a:r>
          </a:p>
        </p:txBody>
      </p:sp>
    </p:spTree>
    <p:extLst>
      <p:ext uri="{BB962C8B-B14F-4D97-AF65-F5344CB8AC3E}">
        <p14:creationId xmlns:p14="http://schemas.microsoft.com/office/powerpoint/2010/main" val="11151281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6F9D"/>
        </a:solidFill>
        <a:effectLst/>
      </p:bgPr>
    </p:bg>
    <p:spTree>
      <p:nvGrpSpPr>
        <p:cNvPr id="1" name=""/>
        <p:cNvGrpSpPr/>
        <p:nvPr/>
      </p:nvGrpSpPr>
      <p:grpSpPr>
        <a:xfrm>
          <a:off x="0" y="0"/>
          <a:ext cx="0" cy="0"/>
          <a:chOff x="0" y="0"/>
          <a:chExt cx="0" cy="0"/>
        </a:xfrm>
      </p:grpSpPr>
      <p:pic>
        <p:nvPicPr>
          <p:cNvPr id="8196" name="Picture 4" descr="New Normal, New Thinking: Life Post COVID-19 - Pharmafield">
            <a:extLst>
              <a:ext uri="{FF2B5EF4-FFF2-40B4-BE49-F238E27FC236}">
                <a16:creationId xmlns:a16="http://schemas.microsoft.com/office/drawing/2014/main" id="{50C99DD4-C584-4759-B2BF-E9F2DC3842E0}"/>
              </a:ext>
            </a:extLst>
          </p:cNvPr>
          <p:cNvPicPr>
            <a:picLocks noChangeAspect="1" noChangeArrowheads="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0" y="-125834"/>
            <a:ext cx="9588617" cy="722292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5D64BD4-A8FC-483A-B397-F54CE412D0ED}"/>
              </a:ext>
            </a:extLst>
          </p:cNvPr>
          <p:cNvSpPr txBox="1"/>
          <p:nvPr/>
        </p:nvSpPr>
        <p:spPr>
          <a:xfrm>
            <a:off x="4043495" y="1059309"/>
            <a:ext cx="7860484" cy="5728043"/>
          </a:xfrm>
          <a:prstGeom prst="rect">
            <a:avLst/>
          </a:prstGeom>
          <a:noFill/>
        </p:spPr>
        <p:txBody>
          <a:bodyPr wrap="square" rtlCol="0">
            <a:spAutoFit/>
          </a:bodyPr>
          <a:lstStyle/>
          <a:p>
            <a:pPr marL="0" marR="0" lvl="0" indent="0" algn="just" defTabSz="914400" rtl="0" eaLnBrk="1" fontAlgn="auto" latinLnBrk="0" hangingPunct="1">
              <a:lnSpc>
                <a:spcPts val="5600"/>
              </a:lnSpc>
              <a:spcBef>
                <a:spcPts val="0"/>
              </a:spcBef>
              <a:spcAft>
                <a:spcPts val="0"/>
              </a:spcAft>
              <a:buClrTx/>
              <a:buSzTx/>
              <a:buFontTx/>
              <a:buNone/>
              <a:tabLst/>
              <a:defRPr/>
            </a:pP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“Khi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mọi</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người</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tranh</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luận</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xem</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ngành</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nghề</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nào</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là</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thiết</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yếu</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và</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không</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thiết</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yếu</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thì</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có</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một</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điều</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không</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cần</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phải</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bàn</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cãi</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Nông</a:t>
            </a:r>
            <a:r>
              <a:rPr kumimoji="0" lang="en-US" sz="34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4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nghiệp</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Bởi</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lẽ</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Nông</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nghiệp</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đạt</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đủ</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các</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chuẩn</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mực</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của</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một</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ngành</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thiết</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400" b="0" i="0"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yếu</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Không</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có</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thức</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ăn</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chúng</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ta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sẽ</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không</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có</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gì</a:t>
            </a:r>
            <a:r>
              <a:rPr kumimoji="0" lang="en-US" sz="3600" b="1" i="0" u="none" strike="noStrike" kern="1200" cap="none" spc="-150" normalizeH="0" baseline="0" noProof="0" dirty="0">
                <a:ln>
                  <a:noFill/>
                </a:ln>
                <a:solidFill>
                  <a:srgbClr val="E9E02C"/>
                </a:solidFill>
                <a:effectLst/>
                <a:uLnTx/>
                <a:uFillTx/>
                <a:latin typeface="UTM Avo" panose="02040603050506020204" pitchFamily="18" charset="0"/>
                <a:ea typeface="+mn-ea"/>
                <a:cs typeface="+mn-cs"/>
              </a:rPr>
              <a:t> </a:t>
            </a:r>
            <a:r>
              <a:rPr kumimoji="0" lang="en-US" sz="3600" b="1" i="0" u="none" strike="noStrike" kern="1200" cap="none" spc="-150" normalizeH="0" baseline="0" noProof="0" dirty="0" err="1">
                <a:ln>
                  <a:noFill/>
                </a:ln>
                <a:solidFill>
                  <a:srgbClr val="E9E02C"/>
                </a:solidFill>
                <a:effectLst/>
                <a:uLnTx/>
                <a:uFillTx/>
                <a:latin typeface="UTM Avo" panose="02040603050506020204" pitchFamily="18" charset="0"/>
                <a:ea typeface="+mn-ea"/>
                <a:cs typeface="+mn-cs"/>
              </a:rPr>
              <a:t>cả</a:t>
            </a:r>
            <a:r>
              <a:rPr kumimoji="0" lang="en-US" sz="3400" b="0" i="0"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a:t>
            </a:r>
          </a:p>
          <a:p>
            <a:pPr marL="0" marR="0" lvl="0" indent="0" algn="r" defTabSz="914400" rtl="0" eaLnBrk="1" fontAlgn="auto" latinLnBrk="0" hangingPunct="1">
              <a:lnSpc>
                <a:spcPts val="5600"/>
              </a:lnSpc>
              <a:spcBef>
                <a:spcPts val="0"/>
              </a:spcBef>
              <a:spcAft>
                <a:spcPts val="0"/>
              </a:spcAft>
              <a:buClrTx/>
              <a:buSzTx/>
              <a:buFontTx/>
              <a:buNone/>
              <a:tabLst/>
              <a:defRPr/>
            </a:pPr>
            <a:r>
              <a:rPr kumimoji="0" lang="en-US" sz="2400" b="1" i="1"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Jason Schenker, </a:t>
            </a:r>
            <a:r>
              <a:rPr kumimoji="0" lang="en-US" sz="2400" b="1" i="1"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Tương</a:t>
            </a:r>
            <a:r>
              <a:rPr kumimoji="0" lang="en-US" sz="2400" b="1" i="1"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2400" b="1" i="1"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lai</a:t>
            </a:r>
            <a:r>
              <a:rPr kumimoji="0" lang="en-US" sz="2400" b="1" i="1"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2400" b="1" i="1"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sau</a:t>
            </a:r>
            <a:r>
              <a:rPr kumimoji="0" lang="en-US" sz="2400" b="1" i="1"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2400" b="1" i="1"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đại</a:t>
            </a:r>
            <a:r>
              <a:rPr kumimoji="0" lang="en-US" sz="2400" b="1" i="1"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a:t>
            </a:r>
            <a:r>
              <a:rPr kumimoji="0" lang="en-US" sz="2400" b="1" i="1" u="none" strike="noStrike" kern="1200" cap="none" spc="-150" normalizeH="0" baseline="0" noProof="0" dirty="0" err="1">
                <a:ln>
                  <a:noFill/>
                </a:ln>
                <a:solidFill>
                  <a:prstClr val="white"/>
                </a:solidFill>
                <a:effectLst/>
                <a:uLnTx/>
                <a:uFillTx/>
                <a:latin typeface="UTM Avo" panose="02040603050506020204" pitchFamily="18" charset="0"/>
                <a:ea typeface="+mn-ea"/>
                <a:cs typeface="+mn-cs"/>
              </a:rPr>
              <a:t>dịch</a:t>
            </a:r>
            <a:r>
              <a:rPr kumimoji="0" lang="en-US" sz="2400" b="1" i="1" u="none" strike="noStrike" kern="1200" cap="none" spc="-150" normalizeH="0" baseline="0" noProof="0" dirty="0">
                <a:ln>
                  <a:noFill/>
                </a:ln>
                <a:solidFill>
                  <a:prstClr val="white"/>
                </a:solidFill>
                <a:effectLst/>
                <a:uLnTx/>
                <a:uFillTx/>
                <a:latin typeface="UTM Avo" panose="02040603050506020204" pitchFamily="18" charset="0"/>
                <a:ea typeface="+mn-ea"/>
                <a:cs typeface="+mn-cs"/>
              </a:rPr>
              <a:t> Covid</a:t>
            </a:r>
            <a:endParaRPr kumimoji="0" lang="en-US" sz="3400" b="1" i="1" u="none" strike="noStrike" kern="1200" cap="none" spc="-15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31882616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ooperation, partner, partnership, team, teamwork icon - Download on  Iconfinder">
            <a:extLst>
              <a:ext uri="{FF2B5EF4-FFF2-40B4-BE49-F238E27FC236}">
                <a16:creationId xmlns:a16="http://schemas.microsoft.com/office/drawing/2014/main" id="{10C07EE4-68A1-4A2E-93FE-9F091F0818AB}"/>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5478466" y="345882"/>
            <a:ext cx="1987779" cy="198777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ownload Free png Community service icon png 5 » PNG Image - DLPNG.com">
            <a:extLst>
              <a:ext uri="{FF2B5EF4-FFF2-40B4-BE49-F238E27FC236}">
                <a16:creationId xmlns:a16="http://schemas.microsoft.com/office/drawing/2014/main" id="{AF44411F-50EB-4B9F-9CC3-BA7826710AB4}"/>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1630932" y="2463400"/>
            <a:ext cx="1646432" cy="16258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d, target, aim, direction, focus, goal, navigation icon - Download on  Iconfinder">
            <a:extLst>
              <a:ext uri="{FF2B5EF4-FFF2-40B4-BE49-F238E27FC236}">
                <a16:creationId xmlns:a16="http://schemas.microsoft.com/office/drawing/2014/main" id="{9BE939D6-E380-4752-B23F-631E61141627}"/>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2735210" y="4257418"/>
            <a:ext cx="1634268" cy="16342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FE06F911-A90E-F492-09A6-2AE49BE1E4AC}"/>
              </a:ext>
            </a:extLst>
          </p:cNvPr>
          <p:cNvSpPr/>
          <p:nvPr/>
        </p:nvSpPr>
        <p:spPr>
          <a:xfrm>
            <a:off x="3336153" y="2062478"/>
            <a:ext cx="6328760" cy="1987779"/>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1">
                    <a:lumMod val="50000"/>
                  </a:schemeClr>
                </a:solidFill>
                <a:latin typeface="Times New Roman (Headings)"/>
              </a:rPr>
              <a:t>Nông dân </a:t>
            </a:r>
            <a:r>
              <a:rPr lang="en-US" sz="2800" b="1" dirty="0" err="1">
                <a:solidFill>
                  <a:schemeClr val="accent1">
                    <a:lumMod val="50000"/>
                  </a:schemeClr>
                </a:solidFill>
                <a:latin typeface="Times New Roman (Headings)"/>
              </a:rPr>
              <a:t>là</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chủ</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thể</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trung</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tâm</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và</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được</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hưởng</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lợi</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chính</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từ</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thành</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quả</a:t>
            </a:r>
            <a:r>
              <a:rPr lang="en-US" sz="2800" b="1" dirty="0">
                <a:solidFill>
                  <a:schemeClr val="accent1">
                    <a:lumMod val="50000"/>
                  </a:schemeClr>
                </a:solidFill>
                <a:latin typeface="Times New Roman (Headings)"/>
              </a:rPr>
              <a:t> </a:t>
            </a:r>
            <a:r>
              <a:rPr lang="en-US" sz="2800" b="1" dirty="0" err="1">
                <a:solidFill>
                  <a:schemeClr val="accent1">
                    <a:lumMod val="50000"/>
                  </a:schemeClr>
                </a:solidFill>
                <a:latin typeface="Times New Roman (Headings)"/>
              </a:rPr>
              <a:t>của</a:t>
            </a:r>
            <a:r>
              <a:rPr lang="en-US" sz="2800" b="1" dirty="0">
                <a:solidFill>
                  <a:schemeClr val="accent1">
                    <a:lumMod val="50000"/>
                  </a:schemeClr>
                </a:solidFill>
                <a:latin typeface="Times New Roman (Headings)"/>
              </a:rPr>
              <a:t> </a:t>
            </a:r>
            <a:r>
              <a:rPr lang="vi-VN" sz="2800" b="1" dirty="0">
                <a:solidFill>
                  <a:schemeClr val="accent1">
                    <a:lumMod val="50000"/>
                  </a:schemeClr>
                </a:solidFill>
                <a:latin typeface="Times New Roman (Headings)"/>
              </a:rPr>
              <a:t>phát triển nông thôn</a:t>
            </a:r>
            <a:endParaRPr lang="en-US" sz="2800" dirty="0"/>
          </a:p>
        </p:txBody>
      </p:sp>
      <p:pic>
        <p:nvPicPr>
          <p:cNvPr id="5" name="Picture 4" descr="Red, target, aim, direction, focus, goal, navigation icon - Download on  Iconfinder">
            <a:extLst>
              <a:ext uri="{FF2B5EF4-FFF2-40B4-BE49-F238E27FC236}">
                <a16:creationId xmlns:a16="http://schemas.microsoft.com/office/drawing/2014/main" id="{FB2F01CC-C4D9-962A-21D4-F9B091E7721A}"/>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9645887" y="2333661"/>
            <a:ext cx="1634268" cy="16342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Download Free png Community service icon png 5 » PNG Image - DLPNG.com">
            <a:extLst>
              <a:ext uri="{FF2B5EF4-FFF2-40B4-BE49-F238E27FC236}">
                <a16:creationId xmlns:a16="http://schemas.microsoft.com/office/drawing/2014/main" id="{3B65FFF9-CC0B-21B0-BAD7-00EA4A4384B5}"/>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055932" y="4296517"/>
            <a:ext cx="1646432" cy="162585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7">
            <a:extLst>
              <a:ext uri="{FF2B5EF4-FFF2-40B4-BE49-F238E27FC236}">
                <a16:creationId xmlns:a16="http://schemas.microsoft.com/office/drawing/2014/main" id="{0EBD87B9-AA18-3384-FD9D-67F8EE77CE6E}"/>
              </a:ext>
            </a:extLst>
          </p:cNvPr>
          <p:cNvSpPr/>
          <p:nvPr/>
        </p:nvSpPr>
        <p:spPr>
          <a:xfrm>
            <a:off x="4519758" y="4425584"/>
            <a:ext cx="1934830" cy="22535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Times New Roman (Headings)"/>
              </a:rPr>
              <a:t>Phát</a:t>
            </a:r>
            <a:r>
              <a:rPr lang="en-US" sz="1800" dirty="0">
                <a:solidFill>
                  <a:schemeClr val="tx1"/>
                </a:solidFill>
                <a:latin typeface="Times New Roman (Headings)"/>
              </a:rPr>
              <a:t> </a:t>
            </a:r>
            <a:r>
              <a:rPr lang="en-US" sz="1800" dirty="0" err="1">
                <a:solidFill>
                  <a:schemeClr val="tx1"/>
                </a:solidFill>
                <a:latin typeface="Times New Roman (Headings)"/>
              </a:rPr>
              <a:t>triển</a:t>
            </a:r>
            <a:r>
              <a:rPr lang="en-US" sz="1800" dirty="0">
                <a:solidFill>
                  <a:schemeClr val="tx1"/>
                </a:solidFill>
                <a:latin typeface="Times New Roman (Headings)"/>
              </a:rPr>
              <a:t> </a:t>
            </a:r>
            <a:r>
              <a:rPr lang="en-US" sz="1800" dirty="0" err="1">
                <a:solidFill>
                  <a:schemeClr val="tx1"/>
                </a:solidFill>
                <a:latin typeface="Times New Roman (Headings)"/>
              </a:rPr>
              <a:t>kinh</a:t>
            </a:r>
            <a:r>
              <a:rPr lang="en-US" sz="1800" dirty="0">
                <a:solidFill>
                  <a:schemeClr val="tx1"/>
                </a:solidFill>
                <a:latin typeface="Times New Roman (Headings)"/>
              </a:rPr>
              <a:t> </a:t>
            </a:r>
            <a:r>
              <a:rPr lang="en-US" sz="1800" dirty="0" err="1">
                <a:solidFill>
                  <a:schemeClr val="tx1"/>
                </a:solidFill>
                <a:latin typeface="Times New Roman (Headings)"/>
              </a:rPr>
              <a:t>tế</a:t>
            </a:r>
            <a:r>
              <a:rPr lang="en-US" sz="1800" dirty="0">
                <a:solidFill>
                  <a:schemeClr val="tx1"/>
                </a:solidFill>
                <a:latin typeface="Times New Roman (Headings)"/>
              </a:rPr>
              <a:t> </a:t>
            </a:r>
            <a:r>
              <a:rPr lang="en-US" sz="1800" dirty="0" err="1">
                <a:solidFill>
                  <a:schemeClr val="tx1"/>
                </a:solidFill>
                <a:latin typeface="Times New Roman (Headings)"/>
              </a:rPr>
              <a:t>hợp</a:t>
            </a:r>
            <a:r>
              <a:rPr lang="en-US" sz="1800" dirty="0">
                <a:solidFill>
                  <a:schemeClr val="tx1"/>
                </a:solidFill>
                <a:latin typeface="Times New Roman (Headings)"/>
              </a:rPr>
              <a:t> </a:t>
            </a:r>
            <a:r>
              <a:rPr lang="en-US" sz="1800" dirty="0" err="1">
                <a:solidFill>
                  <a:schemeClr val="tx1"/>
                </a:solidFill>
                <a:latin typeface="Times New Roman (Headings)"/>
              </a:rPr>
              <a:t>tác</a:t>
            </a:r>
            <a:r>
              <a:rPr lang="en-US" sz="1800" dirty="0">
                <a:solidFill>
                  <a:schemeClr val="tx1"/>
                </a:solidFill>
                <a:latin typeface="Times New Roman (Headings)"/>
              </a:rPr>
              <a:t> </a:t>
            </a:r>
            <a:r>
              <a:rPr lang="en-US" sz="1800" dirty="0" err="1">
                <a:solidFill>
                  <a:schemeClr val="tx1"/>
                </a:solidFill>
                <a:latin typeface="Times New Roman (Headings)"/>
              </a:rPr>
              <a:t>làm</a:t>
            </a:r>
            <a:r>
              <a:rPr lang="en-US" sz="1800" dirty="0">
                <a:solidFill>
                  <a:schemeClr val="tx1"/>
                </a:solidFill>
                <a:latin typeface="Times New Roman (Headings)"/>
              </a:rPr>
              <a:t> </a:t>
            </a:r>
            <a:r>
              <a:rPr lang="en-US" sz="1800" dirty="0" err="1">
                <a:solidFill>
                  <a:schemeClr val="tx1"/>
                </a:solidFill>
                <a:latin typeface="Times New Roman (Headings)"/>
              </a:rPr>
              <a:t>động</a:t>
            </a:r>
            <a:r>
              <a:rPr lang="en-US" sz="1800" dirty="0">
                <a:solidFill>
                  <a:schemeClr val="tx1"/>
                </a:solidFill>
                <a:latin typeface="Times New Roman (Headings)"/>
              </a:rPr>
              <a:t> </a:t>
            </a:r>
            <a:r>
              <a:rPr lang="en-US" sz="1800" dirty="0" err="1">
                <a:solidFill>
                  <a:schemeClr val="tx1"/>
                </a:solidFill>
                <a:latin typeface="Times New Roman (Headings)"/>
              </a:rPr>
              <a:t>lực</a:t>
            </a:r>
            <a:r>
              <a:rPr lang="en-US" sz="1800" dirty="0">
                <a:solidFill>
                  <a:schemeClr val="tx1"/>
                </a:solidFill>
                <a:latin typeface="Times New Roman (Headings)"/>
              </a:rPr>
              <a:t> </a:t>
            </a:r>
            <a:r>
              <a:rPr lang="en-US" sz="1800" dirty="0" err="1">
                <a:solidFill>
                  <a:schemeClr val="tx1"/>
                </a:solidFill>
                <a:latin typeface="Times New Roman (Headings)"/>
              </a:rPr>
              <a:t>gắn</a:t>
            </a:r>
            <a:r>
              <a:rPr lang="en-US" sz="1800" dirty="0">
                <a:solidFill>
                  <a:schemeClr val="tx1"/>
                </a:solidFill>
                <a:latin typeface="Times New Roman (Headings)"/>
              </a:rPr>
              <a:t> </a:t>
            </a:r>
            <a:r>
              <a:rPr lang="en-US" sz="1800" dirty="0" err="1">
                <a:solidFill>
                  <a:schemeClr val="tx1"/>
                </a:solidFill>
                <a:latin typeface="Times New Roman (Headings)"/>
              </a:rPr>
              <a:t>kết</a:t>
            </a:r>
            <a:r>
              <a:rPr lang="en-US" sz="1800" dirty="0">
                <a:solidFill>
                  <a:schemeClr val="tx1"/>
                </a:solidFill>
                <a:latin typeface="Times New Roman (Headings)"/>
              </a:rPr>
              <a:t> </a:t>
            </a:r>
            <a:r>
              <a:rPr lang="en-US" sz="1800" dirty="0" err="1">
                <a:solidFill>
                  <a:schemeClr val="tx1"/>
                </a:solidFill>
                <a:latin typeface="Times New Roman (Headings)"/>
              </a:rPr>
              <a:t>kinh</a:t>
            </a:r>
            <a:r>
              <a:rPr lang="en-US" sz="1800" dirty="0">
                <a:solidFill>
                  <a:schemeClr val="tx1"/>
                </a:solidFill>
                <a:latin typeface="Times New Roman (Headings)"/>
              </a:rPr>
              <a:t> </a:t>
            </a:r>
            <a:r>
              <a:rPr lang="en-US" sz="1800" dirty="0" err="1">
                <a:solidFill>
                  <a:schemeClr val="tx1"/>
                </a:solidFill>
                <a:latin typeface="Times New Roman (Headings)"/>
              </a:rPr>
              <a:t>tế</a:t>
            </a:r>
            <a:r>
              <a:rPr lang="en-US" sz="1800" dirty="0">
                <a:solidFill>
                  <a:schemeClr val="tx1"/>
                </a:solidFill>
                <a:latin typeface="Times New Roman (Headings)"/>
              </a:rPr>
              <a:t> </a:t>
            </a:r>
            <a:r>
              <a:rPr lang="en-US" sz="1800" dirty="0" err="1">
                <a:solidFill>
                  <a:schemeClr val="tx1"/>
                </a:solidFill>
                <a:latin typeface="Times New Roman (Headings)"/>
              </a:rPr>
              <a:t>hộ</a:t>
            </a:r>
            <a:r>
              <a:rPr lang="en-US" sz="1800" dirty="0">
                <a:solidFill>
                  <a:schemeClr val="tx1"/>
                </a:solidFill>
                <a:latin typeface="Times New Roman (Headings)"/>
              </a:rPr>
              <a:t>, </a:t>
            </a:r>
            <a:r>
              <a:rPr lang="en-US" sz="1800" dirty="0" err="1">
                <a:solidFill>
                  <a:schemeClr val="tx1"/>
                </a:solidFill>
                <a:latin typeface="Times New Roman (Headings)"/>
              </a:rPr>
              <a:t>hình</a:t>
            </a:r>
            <a:r>
              <a:rPr lang="en-US" sz="1800" dirty="0">
                <a:solidFill>
                  <a:schemeClr val="tx1"/>
                </a:solidFill>
                <a:latin typeface="Times New Roman (Headings)"/>
              </a:rPr>
              <a:t> </a:t>
            </a:r>
            <a:r>
              <a:rPr lang="en-US" sz="1800" dirty="0" err="1">
                <a:solidFill>
                  <a:schemeClr val="tx1"/>
                </a:solidFill>
                <a:latin typeface="Times New Roman (Headings)"/>
              </a:rPr>
              <a:t>thành</a:t>
            </a:r>
            <a:r>
              <a:rPr lang="en-US" sz="1800" dirty="0">
                <a:solidFill>
                  <a:schemeClr val="tx1"/>
                </a:solidFill>
                <a:latin typeface="Times New Roman (Headings)"/>
              </a:rPr>
              <a:t> </a:t>
            </a:r>
            <a:r>
              <a:rPr lang="en-US" sz="1800" dirty="0" err="1">
                <a:solidFill>
                  <a:schemeClr val="tx1"/>
                </a:solidFill>
                <a:latin typeface="Times New Roman (Headings)"/>
              </a:rPr>
              <a:t>đội</a:t>
            </a:r>
            <a:r>
              <a:rPr lang="en-US" sz="1800" dirty="0">
                <a:solidFill>
                  <a:schemeClr val="tx1"/>
                </a:solidFill>
                <a:latin typeface="Times New Roman (Headings)"/>
              </a:rPr>
              <a:t> </a:t>
            </a:r>
            <a:r>
              <a:rPr lang="en-US" sz="1800" dirty="0" err="1">
                <a:solidFill>
                  <a:schemeClr val="tx1"/>
                </a:solidFill>
                <a:latin typeface="Times New Roman (Headings)"/>
              </a:rPr>
              <a:t>ngũ</a:t>
            </a:r>
            <a:r>
              <a:rPr lang="en-US" sz="1800" dirty="0">
                <a:solidFill>
                  <a:schemeClr val="tx1"/>
                </a:solidFill>
                <a:latin typeface="Times New Roman (Headings)"/>
              </a:rPr>
              <a:t> </a:t>
            </a:r>
            <a:r>
              <a:rPr lang="en-US" sz="1800" dirty="0" err="1">
                <a:solidFill>
                  <a:schemeClr val="tx1"/>
                </a:solidFill>
                <a:latin typeface="Times New Roman (Headings)"/>
              </a:rPr>
              <a:t>nông</a:t>
            </a:r>
            <a:r>
              <a:rPr lang="en-US" sz="1800" dirty="0">
                <a:solidFill>
                  <a:schemeClr val="tx1"/>
                </a:solidFill>
                <a:latin typeface="Times New Roman (Headings)"/>
              </a:rPr>
              <a:t> </a:t>
            </a:r>
            <a:r>
              <a:rPr lang="en-US" sz="1800" dirty="0" err="1">
                <a:solidFill>
                  <a:schemeClr val="tx1"/>
                </a:solidFill>
                <a:latin typeface="Times New Roman (Headings)"/>
              </a:rPr>
              <a:t>dân</a:t>
            </a:r>
            <a:r>
              <a:rPr lang="en-US" sz="1800" dirty="0">
                <a:solidFill>
                  <a:schemeClr val="tx1"/>
                </a:solidFill>
                <a:latin typeface="Times New Roman (Headings)"/>
              </a:rPr>
              <a:t> </a:t>
            </a:r>
            <a:r>
              <a:rPr lang="en-US" sz="1800" dirty="0" err="1">
                <a:solidFill>
                  <a:schemeClr val="tx1"/>
                </a:solidFill>
                <a:latin typeface="Times New Roman (Headings)"/>
              </a:rPr>
              <a:t>chuyên</a:t>
            </a:r>
            <a:r>
              <a:rPr lang="en-US" sz="1800" dirty="0">
                <a:solidFill>
                  <a:schemeClr val="tx1"/>
                </a:solidFill>
                <a:latin typeface="Times New Roman (Headings)"/>
              </a:rPr>
              <a:t> </a:t>
            </a:r>
            <a:r>
              <a:rPr lang="en-US" sz="1800" dirty="0" err="1">
                <a:solidFill>
                  <a:schemeClr val="tx1"/>
                </a:solidFill>
                <a:latin typeface="Times New Roman (Headings)"/>
              </a:rPr>
              <a:t>nghiệp</a:t>
            </a:r>
            <a:endParaRPr lang="en-US" dirty="0">
              <a:solidFill>
                <a:schemeClr val="tx1"/>
              </a:solidFill>
            </a:endParaRPr>
          </a:p>
        </p:txBody>
      </p:sp>
      <p:sp>
        <p:nvSpPr>
          <p:cNvPr id="9" name="Rectangle: Rounded Corners 8">
            <a:extLst>
              <a:ext uri="{FF2B5EF4-FFF2-40B4-BE49-F238E27FC236}">
                <a16:creationId xmlns:a16="http://schemas.microsoft.com/office/drawing/2014/main" id="{FC8DDC7F-DE1C-A786-2034-D6E811DAA1CC}"/>
              </a:ext>
            </a:extLst>
          </p:cNvPr>
          <p:cNvSpPr/>
          <p:nvPr/>
        </p:nvSpPr>
        <p:spPr>
          <a:xfrm>
            <a:off x="7121102" y="4660762"/>
            <a:ext cx="1748118" cy="198777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latin typeface="Times New Roman (Headings)"/>
              </a:rPr>
              <a:t>Phát</a:t>
            </a:r>
            <a:r>
              <a:rPr lang="en-US" sz="1800" dirty="0">
                <a:latin typeface="Times New Roman (Headings)"/>
              </a:rPr>
              <a:t> </a:t>
            </a:r>
            <a:r>
              <a:rPr lang="en-US" sz="1800" dirty="0" err="1">
                <a:latin typeface="Times New Roman (Headings)"/>
              </a:rPr>
              <a:t>triển</a:t>
            </a:r>
            <a:r>
              <a:rPr lang="en-US" sz="1800" dirty="0">
                <a:latin typeface="Times New Roman (Headings)"/>
              </a:rPr>
              <a:t> </a:t>
            </a:r>
            <a:r>
              <a:rPr lang="en-US" sz="1800" dirty="0" err="1">
                <a:latin typeface="Times New Roman (Headings)"/>
              </a:rPr>
              <a:t>cộng</a:t>
            </a:r>
            <a:r>
              <a:rPr lang="en-US" sz="1800" dirty="0">
                <a:latin typeface="Times New Roman (Headings)"/>
              </a:rPr>
              <a:t> </a:t>
            </a:r>
            <a:r>
              <a:rPr lang="en-US" sz="1800" dirty="0" err="1">
                <a:latin typeface="Times New Roman (Headings)"/>
              </a:rPr>
              <a:t>đồng</a:t>
            </a:r>
            <a:r>
              <a:rPr lang="en-US" sz="1800" dirty="0">
                <a:latin typeface="Times New Roman (Headings)"/>
              </a:rPr>
              <a:t> </a:t>
            </a:r>
            <a:r>
              <a:rPr lang="en-US" sz="1800" dirty="0" err="1">
                <a:latin typeface="Times New Roman (Headings)"/>
              </a:rPr>
              <a:t>làm</a:t>
            </a:r>
            <a:r>
              <a:rPr lang="en-US" sz="1800" dirty="0">
                <a:latin typeface="Times New Roman (Headings)"/>
              </a:rPr>
              <a:t> </a:t>
            </a:r>
            <a:r>
              <a:rPr lang="en-US" sz="1800" dirty="0" err="1">
                <a:latin typeface="Times New Roman (Headings)"/>
              </a:rPr>
              <a:t>nền</a:t>
            </a:r>
            <a:r>
              <a:rPr lang="en-US" sz="1800" dirty="0">
                <a:latin typeface="Times New Roman (Headings)"/>
              </a:rPr>
              <a:t> </a:t>
            </a:r>
            <a:r>
              <a:rPr lang="en-US" sz="1800" dirty="0" err="1">
                <a:latin typeface="Times New Roman (Headings)"/>
              </a:rPr>
              <a:t>tảng</a:t>
            </a:r>
            <a:r>
              <a:rPr lang="en-US" sz="1800" dirty="0">
                <a:latin typeface="Times New Roman (Headings)"/>
              </a:rPr>
              <a:t> </a:t>
            </a:r>
            <a:r>
              <a:rPr lang="en-US" sz="1800" dirty="0" err="1">
                <a:latin typeface="Times New Roman (Headings)"/>
              </a:rPr>
              <a:t>trong</a:t>
            </a:r>
            <a:r>
              <a:rPr lang="en-US" sz="1800" dirty="0">
                <a:latin typeface="Times New Roman (Headings)"/>
              </a:rPr>
              <a:t> </a:t>
            </a:r>
            <a:r>
              <a:rPr lang="en-US" sz="1800" dirty="0" err="1">
                <a:latin typeface="Times New Roman (Headings)"/>
              </a:rPr>
              <a:t>phát</a:t>
            </a:r>
            <a:r>
              <a:rPr lang="en-US" sz="1800" dirty="0">
                <a:latin typeface="Times New Roman (Headings)"/>
              </a:rPr>
              <a:t> </a:t>
            </a:r>
            <a:r>
              <a:rPr lang="en-US" sz="1800" dirty="0" err="1">
                <a:latin typeface="Times New Roman (Headings)"/>
              </a:rPr>
              <a:t>triển</a:t>
            </a:r>
            <a:r>
              <a:rPr lang="en-US" sz="1800" dirty="0">
                <a:latin typeface="Times New Roman (Headings)"/>
              </a:rPr>
              <a:t> </a:t>
            </a:r>
            <a:r>
              <a:rPr lang="en-US" sz="1800" dirty="0" err="1">
                <a:latin typeface="Times New Roman (Headings)"/>
              </a:rPr>
              <a:t>nông</a:t>
            </a:r>
            <a:r>
              <a:rPr lang="en-US" sz="1800" dirty="0">
                <a:latin typeface="Times New Roman (Headings)"/>
              </a:rPr>
              <a:t> </a:t>
            </a:r>
            <a:r>
              <a:rPr lang="en-US" sz="1800" dirty="0" err="1">
                <a:latin typeface="Times New Roman (Headings)"/>
              </a:rPr>
              <a:t>thôn</a:t>
            </a:r>
            <a:r>
              <a:rPr lang="en-US" sz="1800" dirty="0">
                <a:latin typeface="Times New Roman (Headings)"/>
              </a:rPr>
              <a:t>.</a:t>
            </a:r>
            <a:endParaRPr lang="en-US" dirty="0"/>
          </a:p>
        </p:txBody>
      </p:sp>
      <p:sp>
        <p:nvSpPr>
          <p:cNvPr id="10" name="Rectangle: Rounded Corners 9">
            <a:extLst>
              <a:ext uri="{FF2B5EF4-FFF2-40B4-BE49-F238E27FC236}">
                <a16:creationId xmlns:a16="http://schemas.microsoft.com/office/drawing/2014/main" id="{FEF737A3-A925-1CC4-F26C-4F79C4E82E5F}"/>
              </a:ext>
            </a:extLst>
          </p:cNvPr>
          <p:cNvSpPr/>
          <p:nvPr/>
        </p:nvSpPr>
        <p:spPr>
          <a:xfrm>
            <a:off x="7036453" y="4425582"/>
            <a:ext cx="1934830" cy="2253596"/>
          </a:xfrm>
          <a:prstGeom prst="round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err="1">
                <a:solidFill>
                  <a:schemeClr val="tx1"/>
                </a:solidFill>
                <a:latin typeface="Times New Roman (Headings)"/>
              </a:rPr>
              <a:t>Phát</a:t>
            </a:r>
            <a:r>
              <a:rPr lang="en-US" sz="1800" dirty="0">
                <a:solidFill>
                  <a:schemeClr val="tx1"/>
                </a:solidFill>
                <a:latin typeface="Times New Roman (Headings)"/>
              </a:rPr>
              <a:t> </a:t>
            </a:r>
            <a:r>
              <a:rPr lang="en-US" sz="1800" dirty="0" err="1">
                <a:solidFill>
                  <a:schemeClr val="tx1"/>
                </a:solidFill>
                <a:latin typeface="Times New Roman (Headings)"/>
              </a:rPr>
              <a:t>triển</a:t>
            </a:r>
            <a:r>
              <a:rPr lang="en-US" sz="1800" dirty="0">
                <a:solidFill>
                  <a:schemeClr val="tx1"/>
                </a:solidFill>
                <a:latin typeface="Times New Roman (Headings)"/>
              </a:rPr>
              <a:t> </a:t>
            </a:r>
            <a:r>
              <a:rPr lang="en-US" sz="1800" dirty="0" err="1">
                <a:solidFill>
                  <a:schemeClr val="tx1"/>
                </a:solidFill>
                <a:latin typeface="Times New Roman (Headings)"/>
              </a:rPr>
              <a:t>cộng</a:t>
            </a:r>
            <a:r>
              <a:rPr lang="en-US" sz="1800" dirty="0">
                <a:solidFill>
                  <a:schemeClr val="tx1"/>
                </a:solidFill>
                <a:latin typeface="Times New Roman (Headings)"/>
              </a:rPr>
              <a:t> </a:t>
            </a:r>
            <a:r>
              <a:rPr lang="en-US" sz="1800" dirty="0" err="1">
                <a:solidFill>
                  <a:schemeClr val="tx1"/>
                </a:solidFill>
                <a:latin typeface="Times New Roman (Headings)"/>
              </a:rPr>
              <a:t>đồng</a:t>
            </a:r>
            <a:r>
              <a:rPr lang="en-US" sz="1800" dirty="0">
                <a:solidFill>
                  <a:schemeClr val="tx1"/>
                </a:solidFill>
                <a:latin typeface="Times New Roman (Headings)"/>
              </a:rPr>
              <a:t> </a:t>
            </a:r>
            <a:r>
              <a:rPr lang="en-US" sz="1800" dirty="0" err="1">
                <a:solidFill>
                  <a:schemeClr val="tx1"/>
                </a:solidFill>
                <a:latin typeface="Times New Roman (Headings)"/>
              </a:rPr>
              <a:t>làm</a:t>
            </a:r>
            <a:r>
              <a:rPr lang="en-US" sz="1800" dirty="0">
                <a:solidFill>
                  <a:schemeClr val="tx1"/>
                </a:solidFill>
                <a:latin typeface="Times New Roman (Headings)"/>
              </a:rPr>
              <a:t> </a:t>
            </a:r>
            <a:r>
              <a:rPr lang="en-US" sz="1800" dirty="0" err="1">
                <a:solidFill>
                  <a:schemeClr val="tx1"/>
                </a:solidFill>
                <a:latin typeface="Times New Roman (Headings)"/>
              </a:rPr>
              <a:t>nền</a:t>
            </a:r>
            <a:r>
              <a:rPr lang="en-US" sz="1800" dirty="0">
                <a:solidFill>
                  <a:schemeClr val="tx1"/>
                </a:solidFill>
                <a:latin typeface="Times New Roman (Headings)"/>
              </a:rPr>
              <a:t> </a:t>
            </a:r>
            <a:r>
              <a:rPr lang="en-US" sz="1800" dirty="0" err="1">
                <a:solidFill>
                  <a:schemeClr val="tx1"/>
                </a:solidFill>
                <a:latin typeface="Times New Roman (Headings)"/>
              </a:rPr>
              <a:t>tảng</a:t>
            </a:r>
            <a:r>
              <a:rPr lang="en-US" sz="1800" dirty="0">
                <a:solidFill>
                  <a:schemeClr val="tx1"/>
                </a:solidFill>
                <a:latin typeface="Times New Roman (Headings)"/>
              </a:rPr>
              <a:t> </a:t>
            </a:r>
            <a:r>
              <a:rPr lang="en-US" sz="1800" dirty="0" err="1">
                <a:solidFill>
                  <a:schemeClr val="tx1"/>
                </a:solidFill>
                <a:latin typeface="Times New Roman (Headings)"/>
              </a:rPr>
              <a:t>trong</a:t>
            </a:r>
            <a:r>
              <a:rPr lang="en-US" sz="1800" dirty="0">
                <a:solidFill>
                  <a:schemeClr val="tx1"/>
                </a:solidFill>
                <a:latin typeface="Times New Roman (Headings)"/>
              </a:rPr>
              <a:t> </a:t>
            </a:r>
            <a:r>
              <a:rPr lang="en-US" sz="1800" dirty="0" err="1">
                <a:solidFill>
                  <a:schemeClr val="tx1"/>
                </a:solidFill>
                <a:latin typeface="Times New Roman (Headings)"/>
              </a:rPr>
              <a:t>phát</a:t>
            </a:r>
            <a:r>
              <a:rPr lang="en-US" sz="1800" dirty="0">
                <a:solidFill>
                  <a:schemeClr val="tx1"/>
                </a:solidFill>
                <a:latin typeface="Times New Roman (Headings)"/>
              </a:rPr>
              <a:t> </a:t>
            </a:r>
            <a:r>
              <a:rPr lang="en-US" sz="1800" dirty="0" err="1">
                <a:solidFill>
                  <a:schemeClr val="tx1"/>
                </a:solidFill>
                <a:latin typeface="Times New Roman (Headings)"/>
              </a:rPr>
              <a:t>triển</a:t>
            </a:r>
            <a:r>
              <a:rPr lang="en-US" sz="1800" dirty="0">
                <a:solidFill>
                  <a:schemeClr val="tx1"/>
                </a:solidFill>
                <a:latin typeface="Times New Roman (Headings)"/>
              </a:rPr>
              <a:t> </a:t>
            </a:r>
            <a:r>
              <a:rPr lang="en-US" sz="1800" dirty="0" err="1">
                <a:solidFill>
                  <a:schemeClr val="tx1"/>
                </a:solidFill>
                <a:latin typeface="Times New Roman (Headings)"/>
              </a:rPr>
              <a:t>nông</a:t>
            </a:r>
            <a:r>
              <a:rPr lang="en-US" sz="1800" dirty="0">
                <a:solidFill>
                  <a:schemeClr val="tx1"/>
                </a:solidFill>
                <a:latin typeface="Times New Roman (Headings)"/>
              </a:rPr>
              <a:t> </a:t>
            </a:r>
            <a:r>
              <a:rPr lang="en-US" sz="1800" dirty="0" err="1">
                <a:solidFill>
                  <a:schemeClr val="tx1"/>
                </a:solidFill>
                <a:latin typeface="Times New Roman (Headings)"/>
              </a:rPr>
              <a:t>thôn</a:t>
            </a:r>
            <a:endParaRPr lang="en-US" dirty="0">
              <a:solidFill>
                <a:schemeClr val="tx1"/>
              </a:solidFill>
            </a:endParaRPr>
          </a:p>
        </p:txBody>
      </p:sp>
      <p:cxnSp>
        <p:nvCxnSpPr>
          <p:cNvPr id="12" name="Straight Arrow Connector 11">
            <a:extLst>
              <a:ext uri="{FF2B5EF4-FFF2-40B4-BE49-F238E27FC236}">
                <a16:creationId xmlns:a16="http://schemas.microsoft.com/office/drawing/2014/main" id="{9E701B1F-B959-5F6F-0CE7-36F1A3BDE822}"/>
              </a:ext>
            </a:extLst>
          </p:cNvPr>
          <p:cNvCxnSpPr>
            <a:endCxn id="8" idx="0"/>
          </p:cNvCxnSpPr>
          <p:nvPr/>
        </p:nvCxnSpPr>
        <p:spPr>
          <a:xfrm>
            <a:off x="5487173" y="4089252"/>
            <a:ext cx="0" cy="336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62BC8F7-BEEA-5F80-FB9D-95BDEC4406FF}"/>
              </a:ext>
            </a:extLst>
          </p:cNvPr>
          <p:cNvCxnSpPr/>
          <p:nvPr/>
        </p:nvCxnSpPr>
        <p:spPr>
          <a:xfrm>
            <a:off x="8036017" y="4089252"/>
            <a:ext cx="0" cy="3363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4141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465ACD4-9326-5944-B1E1-925192D37D8A}"/>
              </a:ext>
            </a:extLst>
          </p:cNvPr>
          <p:cNvGrpSpPr/>
          <p:nvPr/>
        </p:nvGrpSpPr>
        <p:grpSpPr>
          <a:xfrm>
            <a:off x="957671" y="623456"/>
            <a:ext cx="5138329" cy="1531655"/>
            <a:chOff x="283551" y="223284"/>
            <a:chExt cx="8961424" cy="1648046"/>
          </a:xfrm>
          <a:solidFill>
            <a:schemeClr val="accent1">
              <a:lumMod val="60000"/>
              <a:lumOff val="40000"/>
            </a:schemeClr>
          </a:solidFill>
        </p:grpSpPr>
        <p:sp>
          <p:nvSpPr>
            <p:cNvPr id="11" name="Rectangle 10">
              <a:extLst>
                <a:ext uri="{FF2B5EF4-FFF2-40B4-BE49-F238E27FC236}">
                  <a16:creationId xmlns:a16="http://schemas.microsoft.com/office/drawing/2014/main" id="{9CF31A80-F6BB-264C-AE49-E27B7B940F0F}"/>
                </a:ext>
              </a:extLst>
            </p:cNvPr>
            <p:cNvSpPr/>
            <p:nvPr/>
          </p:nvSpPr>
          <p:spPr>
            <a:xfrm>
              <a:off x="283551" y="223284"/>
              <a:ext cx="8961424" cy="1648046"/>
            </a:xfrm>
            <a:prstGeom prst="rect">
              <a:avLst/>
            </a:prstGeom>
            <a:grpFill/>
            <a:ln w="117475" cmpd="dbl">
              <a:solidFill>
                <a:schemeClr val="bg2">
                  <a:lumMod val="75000"/>
                </a:schemeClr>
              </a:solidFill>
              <a:extLst>
                <a:ext uri="{C807C97D-BFC1-408E-A445-0C87EB9F89A2}">
                  <ask:lineSketchStyleProps xmlns:ask="http://schemas.microsoft.com/office/drawing/2018/sketchyshapes" sd="1219033472">
                    <a:custGeom>
                      <a:avLst/>
                      <a:gdLst>
                        <a:gd name="connsiteX0" fmla="*/ 0 w 9144000"/>
                        <a:gd name="connsiteY0" fmla="*/ 0 h 3488267"/>
                        <a:gd name="connsiteX1" fmla="*/ 744583 w 9144000"/>
                        <a:gd name="connsiteY1" fmla="*/ 0 h 3488267"/>
                        <a:gd name="connsiteX2" fmla="*/ 1123406 w 9144000"/>
                        <a:gd name="connsiteY2" fmla="*/ 0 h 3488267"/>
                        <a:gd name="connsiteX3" fmla="*/ 1959429 w 9144000"/>
                        <a:gd name="connsiteY3" fmla="*/ 0 h 3488267"/>
                        <a:gd name="connsiteX4" fmla="*/ 2612571 w 9144000"/>
                        <a:gd name="connsiteY4" fmla="*/ 0 h 3488267"/>
                        <a:gd name="connsiteX5" fmla="*/ 2991394 w 9144000"/>
                        <a:gd name="connsiteY5" fmla="*/ 0 h 3488267"/>
                        <a:gd name="connsiteX6" fmla="*/ 3644537 w 9144000"/>
                        <a:gd name="connsiteY6" fmla="*/ 0 h 3488267"/>
                        <a:gd name="connsiteX7" fmla="*/ 4480560 w 9144000"/>
                        <a:gd name="connsiteY7" fmla="*/ 0 h 3488267"/>
                        <a:gd name="connsiteX8" fmla="*/ 5042263 w 9144000"/>
                        <a:gd name="connsiteY8" fmla="*/ 0 h 3488267"/>
                        <a:gd name="connsiteX9" fmla="*/ 5603966 w 9144000"/>
                        <a:gd name="connsiteY9" fmla="*/ 0 h 3488267"/>
                        <a:gd name="connsiteX10" fmla="*/ 6257109 w 9144000"/>
                        <a:gd name="connsiteY10" fmla="*/ 0 h 3488267"/>
                        <a:gd name="connsiteX11" fmla="*/ 7001691 w 9144000"/>
                        <a:gd name="connsiteY11" fmla="*/ 0 h 3488267"/>
                        <a:gd name="connsiteX12" fmla="*/ 7746274 w 9144000"/>
                        <a:gd name="connsiteY12" fmla="*/ 0 h 3488267"/>
                        <a:gd name="connsiteX13" fmla="*/ 8490857 w 9144000"/>
                        <a:gd name="connsiteY13" fmla="*/ 0 h 3488267"/>
                        <a:gd name="connsiteX14" fmla="*/ 9144000 w 9144000"/>
                        <a:gd name="connsiteY14" fmla="*/ 0 h 3488267"/>
                        <a:gd name="connsiteX15" fmla="*/ 9144000 w 9144000"/>
                        <a:gd name="connsiteY15" fmla="*/ 697653 h 3488267"/>
                        <a:gd name="connsiteX16" fmla="*/ 9144000 w 9144000"/>
                        <a:gd name="connsiteY16" fmla="*/ 1395307 h 3488267"/>
                        <a:gd name="connsiteX17" fmla="*/ 9144000 w 9144000"/>
                        <a:gd name="connsiteY17" fmla="*/ 2127843 h 3488267"/>
                        <a:gd name="connsiteX18" fmla="*/ 9144000 w 9144000"/>
                        <a:gd name="connsiteY18" fmla="*/ 3488267 h 3488267"/>
                        <a:gd name="connsiteX19" fmla="*/ 8399417 w 9144000"/>
                        <a:gd name="connsiteY19" fmla="*/ 3488267 h 3488267"/>
                        <a:gd name="connsiteX20" fmla="*/ 7837714 w 9144000"/>
                        <a:gd name="connsiteY20" fmla="*/ 3488267 h 3488267"/>
                        <a:gd name="connsiteX21" fmla="*/ 7276011 w 9144000"/>
                        <a:gd name="connsiteY21" fmla="*/ 3488267 h 3488267"/>
                        <a:gd name="connsiteX22" fmla="*/ 6714309 w 9144000"/>
                        <a:gd name="connsiteY22" fmla="*/ 3488267 h 3488267"/>
                        <a:gd name="connsiteX23" fmla="*/ 6152606 w 9144000"/>
                        <a:gd name="connsiteY23" fmla="*/ 3488267 h 3488267"/>
                        <a:gd name="connsiteX24" fmla="*/ 5408023 w 9144000"/>
                        <a:gd name="connsiteY24" fmla="*/ 3488267 h 3488267"/>
                        <a:gd name="connsiteX25" fmla="*/ 4754880 w 9144000"/>
                        <a:gd name="connsiteY25" fmla="*/ 3488267 h 3488267"/>
                        <a:gd name="connsiteX26" fmla="*/ 4376057 w 9144000"/>
                        <a:gd name="connsiteY26" fmla="*/ 3488267 h 3488267"/>
                        <a:gd name="connsiteX27" fmla="*/ 3814354 w 9144000"/>
                        <a:gd name="connsiteY27" fmla="*/ 3488267 h 3488267"/>
                        <a:gd name="connsiteX28" fmla="*/ 3069771 w 9144000"/>
                        <a:gd name="connsiteY28" fmla="*/ 3488267 h 3488267"/>
                        <a:gd name="connsiteX29" fmla="*/ 2599509 w 9144000"/>
                        <a:gd name="connsiteY29" fmla="*/ 3488267 h 3488267"/>
                        <a:gd name="connsiteX30" fmla="*/ 1763486 w 9144000"/>
                        <a:gd name="connsiteY30" fmla="*/ 3488267 h 3488267"/>
                        <a:gd name="connsiteX31" fmla="*/ 927463 w 9144000"/>
                        <a:gd name="connsiteY31" fmla="*/ 3488267 h 3488267"/>
                        <a:gd name="connsiteX32" fmla="*/ 0 w 9144000"/>
                        <a:gd name="connsiteY32" fmla="*/ 3488267 h 3488267"/>
                        <a:gd name="connsiteX33" fmla="*/ 0 w 9144000"/>
                        <a:gd name="connsiteY33" fmla="*/ 2720848 h 3488267"/>
                        <a:gd name="connsiteX34" fmla="*/ 0 w 9144000"/>
                        <a:gd name="connsiteY34" fmla="*/ 2023195 h 3488267"/>
                        <a:gd name="connsiteX35" fmla="*/ 0 w 9144000"/>
                        <a:gd name="connsiteY35" fmla="*/ 1395307 h 3488267"/>
                        <a:gd name="connsiteX36" fmla="*/ 0 w 9144000"/>
                        <a:gd name="connsiteY36" fmla="*/ 767419 h 3488267"/>
                        <a:gd name="connsiteX37" fmla="*/ 0 w 9144000"/>
                        <a:gd name="connsiteY37" fmla="*/ 0 h 34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3488267" fill="none" extrusionOk="0">
                          <a:moveTo>
                            <a:pt x="0" y="0"/>
                          </a:moveTo>
                          <a:cubicBezTo>
                            <a:pt x="152778" y="11343"/>
                            <a:pt x="381614" y="6429"/>
                            <a:pt x="744583" y="0"/>
                          </a:cubicBezTo>
                          <a:cubicBezTo>
                            <a:pt x="1107552" y="-6429"/>
                            <a:pt x="1021168" y="-5061"/>
                            <a:pt x="1123406" y="0"/>
                          </a:cubicBezTo>
                          <a:cubicBezTo>
                            <a:pt x="1225644" y="5061"/>
                            <a:pt x="1560383" y="-5431"/>
                            <a:pt x="1959429" y="0"/>
                          </a:cubicBezTo>
                          <a:cubicBezTo>
                            <a:pt x="2358475" y="5431"/>
                            <a:pt x="2399001" y="-5805"/>
                            <a:pt x="2612571" y="0"/>
                          </a:cubicBezTo>
                          <a:cubicBezTo>
                            <a:pt x="2826141" y="5805"/>
                            <a:pt x="2876682" y="16437"/>
                            <a:pt x="2991394" y="0"/>
                          </a:cubicBezTo>
                          <a:cubicBezTo>
                            <a:pt x="3106106" y="-16437"/>
                            <a:pt x="3419286" y="8318"/>
                            <a:pt x="3644537" y="0"/>
                          </a:cubicBezTo>
                          <a:cubicBezTo>
                            <a:pt x="3869788" y="-8318"/>
                            <a:pt x="4069077" y="2914"/>
                            <a:pt x="4480560" y="0"/>
                          </a:cubicBezTo>
                          <a:cubicBezTo>
                            <a:pt x="4892043" y="-2914"/>
                            <a:pt x="4892975" y="-11404"/>
                            <a:pt x="5042263" y="0"/>
                          </a:cubicBezTo>
                          <a:cubicBezTo>
                            <a:pt x="5191551" y="11404"/>
                            <a:pt x="5435324" y="-5679"/>
                            <a:pt x="5603966" y="0"/>
                          </a:cubicBezTo>
                          <a:cubicBezTo>
                            <a:pt x="5772608" y="5679"/>
                            <a:pt x="6086558" y="28008"/>
                            <a:pt x="6257109" y="0"/>
                          </a:cubicBezTo>
                          <a:cubicBezTo>
                            <a:pt x="6427660" y="-28008"/>
                            <a:pt x="6835920" y="23978"/>
                            <a:pt x="7001691" y="0"/>
                          </a:cubicBezTo>
                          <a:cubicBezTo>
                            <a:pt x="7167462" y="-23978"/>
                            <a:pt x="7514609" y="-23744"/>
                            <a:pt x="7746274" y="0"/>
                          </a:cubicBezTo>
                          <a:cubicBezTo>
                            <a:pt x="7977939" y="23744"/>
                            <a:pt x="8155873" y="30483"/>
                            <a:pt x="8490857" y="0"/>
                          </a:cubicBezTo>
                          <a:cubicBezTo>
                            <a:pt x="8825841" y="-30483"/>
                            <a:pt x="8827486" y="31307"/>
                            <a:pt x="9144000" y="0"/>
                          </a:cubicBezTo>
                          <a:cubicBezTo>
                            <a:pt x="9171620" y="221229"/>
                            <a:pt x="9116993" y="417425"/>
                            <a:pt x="9144000" y="697653"/>
                          </a:cubicBezTo>
                          <a:cubicBezTo>
                            <a:pt x="9171007" y="977881"/>
                            <a:pt x="9115566" y="1232018"/>
                            <a:pt x="9144000" y="1395307"/>
                          </a:cubicBezTo>
                          <a:cubicBezTo>
                            <a:pt x="9172434" y="1558596"/>
                            <a:pt x="9147263" y="1914211"/>
                            <a:pt x="9144000" y="2127843"/>
                          </a:cubicBezTo>
                          <a:cubicBezTo>
                            <a:pt x="9140737" y="2341475"/>
                            <a:pt x="9142966" y="3181441"/>
                            <a:pt x="9144000" y="3488267"/>
                          </a:cubicBezTo>
                          <a:cubicBezTo>
                            <a:pt x="8805781" y="3512926"/>
                            <a:pt x="8585287" y="3503475"/>
                            <a:pt x="8399417" y="3488267"/>
                          </a:cubicBezTo>
                          <a:cubicBezTo>
                            <a:pt x="8213547" y="3473059"/>
                            <a:pt x="8009866" y="3482149"/>
                            <a:pt x="7837714" y="3488267"/>
                          </a:cubicBezTo>
                          <a:cubicBezTo>
                            <a:pt x="7665562" y="3494385"/>
                            <a:pt x="7515513" y="3464580"/>
                            <a:pt x="7276011" y="3488267"/>
                          </a:cubicBezTo>
                          <a:cubicBezTo>
                            <a:pt x="7036509" y="3511954"/>
                            <a:pt x="6853332" y="3473236"/>
                            <a:pt x="6714309" y="3488267"/>
                          </a:cubicBezTo>
                          <a:cubicBezTo>
                            <a:pt x="6575286" y="3503298"/>
                            <a:pt x="6272587" y="3491560"/>
                            <a:pt x="6152606" y="3488267"/>
                          </a:cubicBezTo>
                          <a:cubicBezTo>
                            <a:pt x="6032625" y="3484974"/>
                            <a:pt x="5616231" y="3516446"/>
                            <a:pt x="5408023" y="3488267"/>
                          </a:cubicBezTo>
                          <a:cubicBezTo>
                            <a:pt x="5199815" y="3460088"/>
                            <a:pt x="4985219" y="3480772"/>
                            <a:pt x="4754880" y="3488267"/>
                          </a:cubicBezTo>
                          <a:cubicBezTo>
                            <a:pt x="4524541" y="3495762"/>
                            <a:pt x="4547647" y="3491091"/>
                            <a:pt x="4376057" y="3488267"/>
                          </a:cubicBezTo>
                          <a:cubicBezTo>
                            <a:pt x="4204467" y="3485443"/>
                            <a:pt x="3981927" y="3487443"/>
                            <a:pt x="3814354" y="3488267"/>
                          </a:cubicBezTo>
                          <a:cubicBezTo>
                            <a:pt x="3646781" y="3489091"/>
                            <a:pt x="3419058" y="3518164"/>
                            <a:pt x="3069771" y="3488267"/>
                          </a:cubicBezTo>
                          <a:cubicBezTo>
                            <a:pt x="2720484" y="3458370"/>
                            <a:pt x="2809041" y="3481671"/>
                            <a:pt x="2599509" y="3488267"/>
                          </a:cubicBezTo>
                          <a:cubicBezTo>
                            <a:pt x="2389977" y="3494863"/>
                            <a:pt x="2118148" y="3459132"/>
                            <a:pt x="1763486" y="3488267"/>
                          </a:cubicBezTo>
                          <a:cubicBezTo>
                            <a:pt x="1408824" y="3517402"/>
                            <a:pt x="1326181" y="3462215"/>
                            <a:pt x="927463" y="3488267"/>
                          </a:cubicBezTo>
                          <a:cubicBezTo>
                            <a:pt x="528745" y="3514319"/>
                            <a:pt x="347299" y="3503171"/>
                            <a:pt x="0" y="3488267"/>
                          </a:cubicBezTo>
                          <a:cubicBezTo>
                            <a:pt x="-29158" y="3152422"/>
                            <a:pt x="-3247" y="3057740"/>
                            <a:pt x="0" y="2720848"/>
                          </a:cubicBezTo>
                          <a:cubicBezTo>
                            <a:pt x="3247" y="2383956"/>
                            <a:pt x="-26337" y="2261548"/>
                            <a:pt x="0" y="2023195"/>
                          </a:cubicBezTo>
                          <a:cubicBezTo>
                            <a:pt x="26337" y="1784842"/>
                            <a:pt x="-14661" y="1687696"/>
                            <a:pt x="0" y="1395307"/>
                          </a:cubicBezTo>
                          <a:cubicBezTo>
                            <a:pt x="14661" y="1102918"/>
                            <a:pt x="18624" y="1035435"/>
                            <a:pt x="0" y="767419"/>
                          </a:cubicBezTo>
                          <a:cubicBezTo>
                            <a:pt x="-18624" y="499403"/>
                            <a:pt x="23064" y="340073"/>
                            <a:pt x="0" y="0"/>
                          </a:cubicBezTo>
                          <a:close/>
                        </a:path>
                        <a:path w="9144000" h="3488267" stroke="0" extrusionOk="0">
                          <a:moveTo>
                            <a:pt x="0" y="0"/>
                          </a:moveTo>
                          <a:cubicBezTo>
                            <a:pt x="198878" y="-10557"/>
                            <a:pt x="407088" y="-8082"/>
                            <a:pt x="561703" y="0"/>
                          </a:cubicBezTo>
                          <a:cubicBezTo>
                            <a:pt x="716318" y="8082"/>
                            <a:pt x="835202" y="-18772"/>
                            <a:pt x="940526" y="0"/>
                          </a:cubicBezTo>
                          <a:cubicBezTo>
                            <a:pt x="1045850" y="18772"/>
                            <a:pt x="1393324" y="-3579"/>
                            <a:pt x="1776549" y="0"/>
                          </a:cubicBezTo>
                          <a:cubicBezTo>
                            <a:pt x="2159774" y="3579"/>
                            <a:pt x="2190081" y="-10610"/>
                            <a:pt x="2338251" y="0"/>
                          </a:cubicBezTo>
                          <a:cubicBezTo>
                            <a:pt x="2486421" y="10610"/>
                            <a:pt x="2645997" y="17984"/>
                            <a:pt x="2899954" y="0"/>
                          </a:cubicBezTo>
                          <a:cubicBezTo>
                            <a:pt x="3153911" y="-17984"/>
                            <a:pt x="3493774" y="11651"/>
                            <a:pt x="3735977" y="0"/>
                          </a:cubicBezTo>
                          <a:cubicBezTo>
                            <a:pt x="3978180" y="-11651"/>
                            <a:pt x="4089476" y="16082"/>
                            <a:pt x="4206240" y="0"/>
                          </a:cubicBezTo>
                          <a:cubicBezTo>
                            <a:pt x="4323004" y="-16082"/>
                            <a:pt x="4870551" y="33406"/>
                            <a:pt x="5042263" y="0"/>
                          </a:cubicBezTo>
                          <a:cubicBezTo>
                            <a:pt x="5213975" y="-33406"/>
                            <a:pt x="5518384" y="-39039"/>
                            <a:pt x="5878286" y="0"/>
                          </a:cubicBezTo>
                          <a:cubicBezTo>
                            <a:pt x="6238188" y="39039"/>
                            <a:pt x="6358789" y="24913"/>
                            <a:pt x="6531429" y="0"/>
                          </a:cubicBezTo>
                          <a:cubicBezTo>
                            <a:pt x="6704069" y="-24913"/>
                            <a:pt x="7047419" y="-5128"/>
                            <a:pt x="7367451" y="0"/>
                          </a:cubicBezTo>
                          <a:cubicBezTo>
                            <a:pt x="7687483" y="5128"/>
                            <a:pt x="7814430" y="-16092"/>
                            <a:pt x="7929154" y="0"/>
                          </a:cubicBezTo>
                          <a:cubicBezTo>
                            <a:pt x="8043878" y="16092"/>
                            <a:pt x="8250575" y="-17929"/>
                            <a:pt x="8490857" y="0"/>
                          </a:cubicBezTo>
                          <a:cubicBezTo>
                            <a:pt x="8731139" y="17929"/>
                            <a:pt x="8898894" y="-15257"/>
                            <a:pt x="9144000" y="0"/>
                          </a:cubicBezTo>
                          <a:cubicBezTo>
                            <a:pt x="9134610" y="172895"/>
                            <a:pt x="9173908" y="519352"/>
                            <a:pt x="9144000" y="662771"/>
                          </a:cubicBezTo>
                          <a:cubicBezTo>
                            <a:pt x="9114092" y="806190"/>
                            <a:pt x="9121775" y="1078090"/>
                            <a:pt x="9144000" y="1360424"/>
                          </a:cubicBezTo>
                          <a:cubicBezTo>
                            <a:pt x="9166225" y="1642758"/>
                            <a:pt x="9117887" y="1943114"/>
                            <a:pt x="9144000" y="2092960"/>
                          </a:cubicBezTo>
                          <a:cubicBezTo>
                            <a:pt x="9170113" y="2242806"/>
                            <a:pt x="9119816" y="2505417"/>
                            <a:pt x="9144000" y="2825496"/>
                          </a:cubicBezTo>
                          <a:cubicBezTo>
                            <a:pt x="9168184" y="3145575"/>
                            <a:pt x="9125265" y="3283125"/>
                            <a:pt x="9144000" y="3488267"/>
                          </a:cubicBezTo>
                          <a:cubicBezTo>
                            <a:pt x="9036923" y="3470670"/>
                            <a:pt x="8913741" y="3502242"/>
                            <a:pt x="8765177" y="3488267"/>
                          </a:cubicBezTo>
                          <a:cubicBezTo>
                            <a:pt x="8616613" y="3474292"/>
                            <a:pt x="8292413" y="3507679"/>
                            <a:pt x="7929154" y="3488267"/>
                          </a:cubicBezTo>
                          <a:cubicBezTo>
                            <a:pt x="7565895" y="3468855"/>
                            <a:pt x="7548278" y="3492519"/>
                            <a:pt x="7276011" y="3488267"/>
                          </a:cubicBezTo>
                          <a:cubicBezTo>
                            <a:pt x="7003744" y="3484015"/>
                            <a:pt x="6966989" y="3509681"/>
                            <a:pt x="6805749" y="3488267"/>
                          </a:cubicBezTo>
                          <a:cubicBezTo>
                            <a:pt x="6644509" y="3466853"/>
                            <a:pt x="6392342" y="3486729"/>
                            <a:pt x="6152606" y="3488267"/>
                          </a:cubicBezTo>
                          <a:cubicBezTo>
                            <a:pt x="5912870" y="3489805"/>
                            <a:pt x="5930737" y="3506758"/>
                            <a:pt x="5773783" y="3488267"/>
                          </a:cubicBezTo>
                          <a:cubicBezTo>
                            <a:pt x="5616829" y="3469776"/>
                            <a:pt x="5537843" y="3478652"/>
                            <a:pt x="5394960" y="3488267"/>
                          </a:cubicBezTo>
                          <a:cubicBezTo>
                            <a:pt x="5252077" y="3497882"/>
                            <a:pt x="5065366" y="3466325"/>
                            <a:pt x="4741817" y="3488267"/>
                          </a:cubicBezTo>
                          <a:cubicBezTo>
                            <a:pt x="4418268" y="3510209"/>
                            <a:pt x="4388975" y="3474549"/>
                            <a:pt x="4271554" y="3488267"/>
                          </a:cubicBezTo>
                          <a:cubicBezTo>
                            <a:pt x="4154133" y="3501985"/>
                            <a:pt x="3782262" y="3462686"/>
                            <a:pt x="3526971" y="3488267"/>
                          </a:cubicBezTo>
                          <a:cubicBezTo>
                            <a:pt x="3271680" y="3513848"/>
                            <a:pt x="3216674" y="3468650"/>
                            <a:pt x="3056709" y="3488267"/>
                          </a:cubicBezTo>
                          <a:cubicBezTo>
                            <a:pt x="2896744" y="3507884"/>
                            <a:pt x="2537029" y="3477003"/>
                            <a:pt x="2312126" y="3488267"/>
                          </a:cubicBezTo>
                          <a:cubicBezTo>
                            <a:pt x="2087223" y="3499531"/>
                            <a:pt x="2026426" y="3503741"/>
                            <a:pt x="1933303" y="3488267"/>
                          </a:cubicBezTo>
                          <a:cubicBezTo>
                            <a:pt x="1840180" y="3472793"/>
                            <a:pt x="1432101" y="3522465"/>
                            <a:pt x="1188720" y="3488267"/>
                          </a:cubicBezTo>
                          <a:cubicBezTo>
                            <a:pt x="945339" y="3454069"/>
                            <a:pt x="946213" y="3493485"/>
                            <a:pt x="718457" y="3488267"/>
                          </a:cubicBezTo>
                          <a:cubicBezTo>
                            <a:pt x="490701" y="3483049"/>
                            <a:pt x="215122" y="3516673"/>
                            <a:pt x="0" y="3488267"/>
                          </a:cubicBezTo>
                          <a:cubicBezTo>
                            <a:pt x="-3129" y="3220925"/>
                            <a:pt x="-17155" y="3166839"/>
                            <a:pt x="0" y="2860379"/>
                          </a:cubicBezTo>
                          <a:cubicBezTo>
                            <a:pt x="17155" y="2553919"/>
                            <a:pt x="9742" y="2289006"/>
                            <a:pt x="0" y="2092960"/>
                          </a:cubicBezTo>
                          <a:cubicBezTo>
                            <a:pt x="-9742" y="1896914"/>
                            <a:pt x="-10933" y="1636525"/>
                            <a:pt x="0" y="1465072"/>
                          </a:cubicBezTo>
                          <a:cubicBezTo>
                            <a:pt x="10933" y="1293619"/>
                            <a:pt x="9021" y="1151288"/>
                            <a:pt x="0" y="872067"/>
                          </a:cubicBezTo>
                          <a:cubicBezTo>
                            <a:pt x="-9021" y="592846"/>
                            <a:pt x="43520" y="28445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13" name="Straight Connector 12">
              <a:extLst>
                <a:ext uri="{FF2B5EF4-FFF2-40B4-BE49-F238E27FC236}">
                  <a16:creationId xmlns:a16="http://schemas.microsoft.com/office/drawing/2014/main" id="{3B0CABB1-93AD-EC48-B506-2BC91689086B}"/>
                </a:ext>
              </a:extLst>
            </p:cNvPr>
            <p:cNvCxnSpPr/>
            <p:nvPr/>
          </p:nvCxnSpPr>
          <p:spPr>
            <a:xfrm>
              <a:off x="3163186" y="1397025"/>
              <a:ext cx="2817628" cy="0"/>
            </a:xfrm>
            <a:prstGeom prst="line">
              <a:avLst/>
            </a:prstGeom>
            <a:grpFill/>
            <a:ln w="254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C624381F-EED9-134B-A3DD-64A646D586F0}"/>
              </a:ext>
            </a:extLst>
          </p:cNvPr>
          <p:cNvSpPr>
            <a:spLocks noGrp="1"/>
          </p:cNvSpPr>
          <p:nvPr>
            <p:ph type="title"/>
          </p:nvPr>
        </p:nvSpPr>
        <p:spPr>
          <a:xfrm>
            <a:off x="1134001" y="776219"/>
            <a:ext cx="4785668" cy="1226127"/>
          </a:xfrm>
          <a:solidFill>
            <a:schemeClr val="tx2">
              <a:lumMod val="40000"/>
              <a:lumOff val="60000"/>
            </a:schemeClr>
          </a:solidFill>
        </p:spPr>
        <p:txBody>
          <a:bodyPr vert="horz" lIns="91440" tIns="45720" rIns="91440" bIns="45720" rtlCol="0" anchor="b">
            <a:normAutofit/>
          </a:bodyPr>
          <a:lstStyle/>
          <a:p>
            <a:pPr algn="ctr"/>
            <a:r>
              <a:rPr lang="en-US" sz="2600" b="1" dirty="0" err="1">
                <a:solidFill>
                  <a:schemeClr val="accent1">
                    <a:lumMod val="50000"/>
                  </a:schemeClr>
                </a:solidFill>
                <a:latin typeface="Times New Roman" panose="02020603050405020304" pitchFamily="18" charset="0"/>
                <a:cs typeface="Times New Roman" panose="02020603050405020304" pitchFamily="18" charset="0"/>
              </a:rPr>
              <a:t>Phát</a:t>
            </a:r>
            <a:r>
              <a:rPr lang="en-US" sz="2600" b="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1">
                    <a:lumMod val="50000"/>
                  </a:schemeClr>
                </a:solidFill>
                <a:latin typeface="Times New Roman" panose="02020603050405020304" pitchFamily="18" charset="0"/>
                <a:cs typeface="Times New Roman" panose="02020603050405020304" pitchFamily="18" charset="0"/>
              </a:rPr>
              <a:t>triển</a:t>
            </a:r>
            <a:r>
              <a:rPr lang="en-US" sz="2600" b="1" dirty="0">
                <a:solidFill>
                  <a:schemeClr val="accent1">
                    <a:lumMod val="50000"/>
                  </a:schemeClr>
                </a:solidFill>
                <a:latin typeface="Times New Roman" panose="02020603050405020304" pitchFamily="18" charset="0"/>
                <a:cs typeface="Times New Roman" panose="02020603050405020304" pitchFamily="18" charset="0"/>
              </a:rPr>
              <a:t> </a:t>
            </a:r>
            <a:r>
              <a:rPr lang="vi-VN" sz="2600" b="1" dirty="0">
                <a:solidFill>
                  <a:schemeClr val="accent1">
                    <a:lumMod val="50000"/>
                  </a:schemeClr>
                </a:solidFill>
                <a:latin typeface="Times New Roman" panose="02020603050405020304" pitchFamily="18" charset="0"/>
                <a:cs typeface="Times New Roman" panose="02020603050405020304" pitchFamily="18" charset="0"/>
              </a:rPr>
              <a:t>Nông nghiệp</a:t>
            </a:r>
            <a:br>
              <a:rPr lang="en-US" sz="2600" b="1" dirty="0">
                <a:solidFill>
                  <a:schemeClr val="accent1">
                    <a:lumMod val="50000"/>
                  </a:schemeClr>
                </a:solidFill>
                <a:latin typeface="Times New Roman" panose="02020603050405020304" pitchFamily="18" charset="0"/>
                <a:cs typeface="Times New Roman" panose="02020603050405020304" pitchFamily="18" charset="0"/>
              </a:rPr>
            </a:br>
            <a:r>
              <a:rPr lang="vi-VN" sz="2600" b="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1">
                    <a:lumMod val="50000"/>
                  </a:schemeClr>
                </a:solidFill>
                <a:latin typeface="Times New Roman" panose="02020603050405020304" pitchFamily="18" charset="0"/>
                <a:cs typeface="Times New Roman" panose="02020603050405020304" pitchFamily="18" charset="0"/>
              </a:rPr>
              <a:t>hiệu</a:t>
            </a:r>
            <a:r>
              <a:rPr lang="en-US" sz="2600" b="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1">
                    <a:lumMod val="50000"/>
                  </a:schemeClr>
                </a:solidFill>
                <a:latin typeface="Times New Roman" panose="02020603050405020304" pitchFamily="18" charset="0"/>
                <a:cs typeface="Times New Roman" panose="02020603050405020304" pitchFamily="18" charset="0"/>
              </a:rPr>
              <a:t>quả</a:t>
            </a:r>
            <a:r>
              <a:rPr lang="en-US" sz="2600" b="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1">
                    <a:lumMod val="50000"/>
                  </a:schemeClr>
                </a:solidFill>
                <a:latin typeface="Times New Roman" panose="02020603050405020304" pitchFamily="18" charset="0"/>
                <a:cs typeface="Times New Roman" panose="02020603050405020304" pitchFamily="18" charset="0"/>
              </a:rPr>
              <a:t>bền</a:t>
            </a:r>
            <a:r>
              <a:rPr lang="en-US" sz="2600" b="1" dirty="0">
                <a:solidFill>
                  <a:schemeClr val="accent1">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1">
                    <a:lumMod val="50000"/>
                  </a:schemeClr>
                </a:solidFill>
                <a:latin typeface="Times New Roman" panose="02020603050405020304" pitchFamily="18" charset="0"/>
                <a:cs typeface="Times New Roman" panose="02020603050405020304" pitchFamily="18" charset="0"/>
              </a:rPr>
              <a:t>vững</a:t>
            </a:r>
            <a:endParaRPr lang="en-US" sz="2600" b="1" dirty="0">
              <a:solidFill>
                <a:schemeClr val="accent1">
                  <a:lumMod val="50000"/>
                </a:schemeClr>
              </a:solidFill>
              <a:latin typeface="Times New Roman" panose="02020603050405020304" pitchFamily="18" charset="0"/>
              <a:cs typeface="Times New Roman" panose="02020603050405020304" pitchFamily="18" charset="0"/>
            </a:endParaRPr>
          </a:p>
        </p:txBody>
      </p:sp>
      <p:graphicFrame>
        <p:nvGraphicFramePr>
          <p:cNvPr id="15" name="Content Placeholder 5">
            <a:extLst>
              <a:ext uri="{FF2B5EF4-FFF2-40B4-BE49-F238E27FC236}">
                <a16:creationId xmlns:a16="http://schemas.microsoft.com/office/drawing/2014/main" id="{EBD88722-5B96-5348-A980-3DC7677BB208}"/>
              </a:ext>
            </a:extLst>
          </p:cNvPr>
          <p:cNvGraphicFramePr>
            <a:graphicFrameLocks noGrp="1"/>
          </p:cNvGraphicFramePr>
          <p:nvPr>
            <p:ph idx="1"/>
            <p:extLst>
              <p:ext uri="{D42A27DB-BD31-4B8C-83A1-F6EECF244321}">
                <p14:modId xmlns:p14="http://schemas.microsoft.com/office/powerpoint/2010/main" val="1151073262"/>
              </p:ext>
            </p:extLst>
          </p:nvPr>
        </p:nvGraphicFramePr>
        <p:xfrm>
          <a:off x="1355709" y="2155113"/>
          <a:ext cx="10477703" cy="4702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170" name="Picture 2" descr="Top 21 Profitable Agriculture Business Ideas to Start in 2021">
            <a:extLst>
              <a:ext uri="{FF2B5EF4-FFF2-40B4-BE49-F238E27FC236}">
                <a16:creationId xmlns:a16="http://schemas.microsoft.com/office/drawing/2014/main" id="{BFFAC20B-1D2F-4F25-9D9D-BE8D75E2699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913773" y="3031047"/>
            <a:ext cx="3200399" cy="2951017"/>
          </a:xfrm>
          <a:prstGeom prst="flowChartConnector">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78328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381F-EED9-134B-A3DD-64A646D586F0}"/>
              </a:ext>
            </a:extLst>
          </p:cNvPr>
          <p:cNvSpPr>
            <a:spLocks noGrp="1"/>
          </p:cNvSpPr>
          <p:nvPr>
            <p:ph type="title"/>
          </p:nvPr>
        </p:nvSpPr>
        <p:spPr>
          <a:xfrm>
            <a:off x="1101636" y="640083"/>
            <a:ext cx="2458371" cy="5613236"/>
          </a:xfrm>
          <a:solidFill>
            <a:schemeClr val="accent1">
              <a:lumMod val="60000"/>
              <a:lumOff val="40000"/>
            </a:schemeClr>
          </a:solidFill>
        </p:spPr>
        <p:txBody>
          <a:bodyPr vert="horz" lIns="91440" tIns="45720" rIns="91440" bIns="45720" rtlCol="0" anchor="ctr">
            <a:normAutofit/>
          </a:bodyPr>
          <a:lstStyle/>
          <a:p>
            <a:pPr algn="ctr">
              <a:lnSpc>
                <a:spcPct val="150000"/>
              </a:lnSpc>
              <a:spcBef>
                <a:spcPts val="600"/>
              </a:spcBef>
              <a:spcAft>
                <a:spcPts val="600"/>
              </a:spcAft>
            </a:pPr>
            <a:r>
              <a:rPr lang="en-US" sz="2800" b="1" dirty="0" err="1">
                <a:solidFill>
                  <a:schemeClr val="accent1">
                    <a:lumMod val="50000"/>
                  </a:schemeClr>
                </a:solidFill>
                <a:latin typeface="Times New Roman" panose="02020603050405020304" pitchFamily="18" charset="0"/>
                <a:cs typeface="Times New Roman" panose="02020603050405020304" pitchFamily="18" charset="0"/>
              </a:rPr>
              <a:t>Xây</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dựng</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vi-VN" sz="2800" b="1" dirty="0">
                <a:solidFill>
                  <a:schemeClr val="accent1">
                    <a:lumMod val="50000"/>
                  </a:schemeClr>
                </a:solidFill>
                <a:latin typeface="Times New Roman" panose="02020603050405020304" pitchFamily="18" charset="0"/>
                <a:cs typeface="Times New Roman" panose="02020603050405020304" pitchFamily="18" charset="0"/>
              </a:rPr>
              <a:t>Nông thôn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hiện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đại</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văn</a:t>
            </a:r>
            <a:r>
              <a:rPr lang="en-US" sz="2800" b="1" dirty="0">
                <a:solidFill>
                  <a:schemeClr val="accent1">
                    <a:lumMod val="50000"/>
                  </a:schemeClr>
                </a:solidFill>
                <a:latin typeface="Times New Roman" panose="02020603050405020304" pitchFamily="18" charset="0"/>
                <a:cs typeface="Times New Roman" panose="02020603050405020304" pitchFamily="18" charset="0"/>
              </a:rPr>
              <a:t> </a:t>
            </a:r>
            <a:r>
              <a:rPr lang="en-US" sz="2800" b="1" dirty="0" err="1">
                <a:solidFill>
                  <a:schemeClr val="accent1">
                    <a:lumMod val="50000"/>
                  </a:schemeClr>
                </a:solidFill>
                <a:latin typeface="Times New Roman" panose="02020603050405020304" pitchFamily="18" charset="0"/>
                <a:cs typeface="Times New Roman" panose="02020603050405020304" pitchFamily="18" charset="0"/>
              </a:rPr>
              <a:t>minh</a:t>
            </a:r>
            <a:r>
              <a:rPr lang="en-US" sz="3000" dirty="0">
                <a:solidFill>
                  <a:schemeClr val="accent1">
                    <a:lumMod val="50000"/>
                  </a:schemeClr>
                </a:solidFill>
              </a:rPr>
              <a:t> </a:t>
            </a:r>
            <a:br>
              <a:rPr lang="en-US" sz="3300" dirty="0">
                <a:solidFill>
                  <a:schemeClr val="accent1">
                    <a:lumMod val="50000"/>
                  </a:schemeClr>
                </a:solidFill>
              </a:rPr>
            </a:br>
            <a:endParaRPr lang="en-US" sz="3300" dirty="0">
              <a:solidFill>
                <a:schemeClr val="accent1">
                  <a:lumMod val="50000"/>
                </a:schemeClr>
              </a:solidFill>
            </a:endParaRPr>
          </a:p>
        </p:txBody>
      </p:sp>
      <p:sp>
        <p:nvSpPr>
          <p:cNvPr id="3" name="Content Placeholder 2">
            <a:extLst>
              <a:ext uri="{FF2B5EF4-FFF2-40B4-BE49-F238E27FC236}">
                <a16:creationId xmlns:a16="http://schemas.microsoft.com/office/drawing/2014/main" id="{53C7FA38-5325-B84E-B85A-EFCBDC1D8A9D}"/>
              </a:ext>
            </a:extLst>
          </p:cNvPr>
          <p:cNvSpPr>
            <a:spLocks noGrp="1"/>
          </p:cNvSpPr>
          <p:nvPr>
            <p:ph sz="half" idx="1"/>
          </p:nvPr>
        </p:nvSpPr>
        <p:spPr>
          <a:xfrm>
            <a:off x="4074459" y="657784"/>
            <a:ext cx="6615953" cy="2771216"/>
          </a:xfrm>
        </p:spPr>
        <p:txBody>
          <a:bodyPr vert="horz" lIns="91440" tIns="45720" rIns="91440" bIns="45720" rtlCol="0" anchor="ctr">
            <a:normAutofit/>
          </a:bodyPr>
          <a:lstStyle/>
          <a:p>
            <a:pPr algn="just"/>
            <a:r>
              <a:rPr lang="en-US" sz="2000" dirty="0" err="1">
                <a:latin typeface="Times New Roman" panose="02020603050405020304" pitchFamily="18" charset="0"/>
                <a:cs typeface="Times New Roman" panose="02020603050405020304" pitchFamily="18" charset="0"/>
              </a:rPr>
              <a:t>Xây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dựng</a:t>
            </a:r>
            <a:r>
              <a:rPr lang="en-US" sz="2000"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nông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thôn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văn</a:t>
            </a:r>
            <a:r>
              <a:rPr lang="en-US" sz="2000" b="1" dirty="0">
                <a:latin typeface="Times New Roman" panose="02020603050405020304" pitchFamily="18" charset="0"/>
                <a:cs typeface="Times New Roman" panose="02020603050405020304" pitchFamily="18" charset="0"/>
              </a:rPr>
              <a:t> minh, </a:t>
            </a:r>
            <a:r>
              <a:rPr lang="en-US" sz="2000" b="1" dirty="0" err="1">
                <a:latin typeface="Times New Roman" panose="02020603050405020304" pitchFamily="18" charset="0"/>
                <a:cs typeface="Times New Roman" panose="02020603050405020304" pitchFamily="18" charset="0"/>
              </a:rPr>
              <a:t>có</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sở</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tầng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và</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dịch</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vụ</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đồng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bộ</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hiện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tồn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huy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truyền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thống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hóa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tốt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môi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cảnh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quan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endParaRPr lang="en-US" sz="2000" dirty="0">
              <a:latin typeface="Times New Roman" panose="02020603050405020304" pitchFamily="18" charset="0"/>
              <a:cs typeface="Times New Roman" panose="02020603050405020304" pitchFamily="18" charset="0"/>
            </a:endParaRPr>
          </a:p>
          <a:p>
            <a:pPr algn="just"/>
            <a:r>
              <a:rPr lang="en-US" sz="2000" dirty="0" err="1">
                <a:latin typeface="Times New Roman" panose="02020603050405020304" pitchFamily="18" charset="0"/>
                <a:cs typeface="Times New Roman" panose="02020603050405020304" pitchFamily="18" charset="0"/>
              </a:rPr>
              <a:t>Phát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triển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dạng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sinh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thôn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từ</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hoạt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phi </a:t>
            </a:r>
            <a:r>
              <a:rPr lang="en-US" sz="2000" dirty="0" err="1">
                <a:latin typeface="Times New Roman" panose="02020603050405020304" pitchFamily="18" charset="0"/>
                <a:cs typeface="Times New Roman" panose="02020603050405020304" pitchFamily="18" charset="0"/>
              </a:rPr>
              <a:t>nông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nghiệp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việc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làm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chính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thức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giảm</a:t>
            </a:r>
            <a:r>
              <a:rPr lang="en-US" sz="2000" dirty="0">
                <a:latin typeface="Times New Roman" panose="02020603050405020304" pitchFamily="18" charset="0"/>
                <a:cs typeface="Times New Roman" panose="02020603050405020304" pitchFamily="18" charset="0"/>
              </a:rPr>
              <a:t> di </a:t>
            </a:r>
            <a:r>
              <a:rPr lang="en-US" sz="2000" dirty="0" err="1">
                <a:latin typeface="Times New Roman" panose="02020603050405020304" pitchFamily="18" charset="0"/>
                <a:cs typeface="Times New Roman" panose="02020603050405020304" pitchFamily="18" charset="0"/>
              </a:rPr>
              <a:t>cư</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ổn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định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hội</a:t>
            </a:r>
            <a:r>
              <a:rPr lang="en-US" sz="2000" dirty="0">
                <a:latin typeface="Times New Roman" panose="02020603050405020304" pitchFamily="18" charset="0"/>
                <a:cs typeface="Times New Roman" panose="02020603050405020304" pitchFamily="18" charset="0"/>
              </a:rPr>
              <a:t>  </a:t>
            </a:r>
          </a:p>
        </p:txBody>
      </p:sp>
      <p:pic>
        <p:nvPicPr>
          <p:cNvPr id="1030" name="Picture 6" descr="Urban And Rural Icon, HD Png Download - kindpng">
            <a:extLst>
              <a:ext uri="{FF2B5EF4-FFF2-40B4-BE49-F238E27FC236}">
                <a16:creationId xmlns:a16="http://schemas.microsoft.com/office/drawing/2014/main" id="{7E5C7E44-F6FB-43C2-B23E-3E489D471784}"/>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00654" y="3341845"/>
            <a:ext cx="6489758" cy="2893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47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24381F-EED9-134B-A3DD-64A646D586F0}"/>
              </a:ext>
            </a:extLst>
          </p:cNvPr>
          <p:cNvSpPr>
            <a:spLocks noGrp="1"/>
          </p:cNvSpPr>
          <p:nvPr>
            <p:ph type="title"/>
          </p:nvPr>
        </p:nvSpPr>
        <p:spPr>
          <a:xfrm>
            <a:off x="201706" y="2916567"/>
            <a:ext cx="3159953" cy="3941433"/>
          </a:xfrm>
          <a:solidFill>
            <a:schemeClr val="accent1">
              <a:lumMod val="60000"/>
              <a:lumOff val="40000"/>
            </a:schemeClr>
          </a:solidFill>
        </p:spPr>
        <p:txBody>
          <a:bodyPr vert="horz" lIns="91440" tIns="45720" rIns="91440" bIns="45720" rtlCol="0" anchor="ctr">
            <a:normAutofit/>
          </a:bodyPr>
          <a:lstStyle/>
          <a:p>
            <a:pPr algn="ctr"/>
            <a:r>
              <a:rPr lang="vi-VN" sz="2600" b="1" dirty="0">
                <a:solidFill>
                  <a:schemeClr val="accent1">
                    <a:lumMod val="50000"/>
                  </a:schemeClr>
                </a:solidFill>
                <a:latin typeface="Times New Roman (Headings)"/>
              </a:rPr>
              <a:t>Phát triển NN-ND-NT là trách nhiệm, nhiệm vụ trọng tâm của cả hệ thống chính trị và xã hội</a:t>
            </a:r>
            <a:r>
              <a:rPr lang="en-US" sz="2600" b="1" dirty="0">
                <a:solidFill>
                  <a:schemeClr val="accent1">
                    <a:lumMod val="50000"/>
                  </a:schemeClr>
                </a:solidFill>
                <a:latin typeface="Times New Roman (Headings)"/>
              </a:rPr>
              <a:t> </a:t>
            </a:r>
          </a:p>
        </p:txBody>
      </p:sp>
      <p:sp>
        <p:nvSpPr>
          <p:cNvPr id="3" name="Content Placeholder 2">
            <a:extLst>
              <a:ext uri="{FF2B5EF4-FFF2-40B4-BE49-F238E27FC236}">
                <a16:creationId xmlns:a16="http://schemas.microsoft.com/office/drawing/2014/main" id="{53C7FA38-5325-B84E-B85A-EFCBDC1D8A9D}"/>
              </a:ext>
            </a:extLst>
          </p:cNvPr>
          <p:cNvSpPr>
            <a:spLocks noGrp="1"/>
          </p:cNvSpPr>
          <p:nvPr>
            <p:ph sz="half" idx="1"/>
          </p:nvPr>
        </p:nvSpPr>
        <p:spPr>
          <a:xfrm>
            <a:off x="3361659" y="2916565"/>
            <a:ext cx="8175917" cy="3941433"/>
          </a:xfrm>
        </p:spPr>
        <p:txBody>
          <a:bodyPr vert="horz" lIns="91440" tIns="45720" rIns="91440" bIns="45720" rtlCol="0" anchor="ctr">
            <a:normAutofit/>
          </a:bodyPr>
          <a:lstStyle/>
          <a:p>
            <a:pPr algn="just">
              <a:buFontTx/>
              <a:buChar char="-"/>
            </a:pPr>
            <a:r>
              <a:rPr lang="vi-VN" dirty="0">
                <a:solidFill>
                  <a:srgbClr val="222222"/>
                </a:solidFill>
                <a:effectLst/>
                <a:latin typeface="Times New Roman" panose="02020603050405020304" pitchFamily="18" charset="0"/>
                <a:ea typeface="Times New Roman" panose="02020603050405020304" pitchFamily="18" charset="0"/>
              </a:rPr>
              <a:t>Đ</a:t>
            </a:r>
            <a:r>
              <a:rPr lang="da-DK" dirty="0">
                <a:solidFill>
                  <a:srgbClr val="222222"/>
                </a:solidFill>
                <a:effectLst/>
                <a:latin typeface="Times New Roman" panose="02020603050405020304" pitchFamily="18" charset="0"/>
                <a:ea typeface="Times New Roman" panose="02020603050405020304" pitchFamily="18" charset="0"/>
              </a:rPr>
              <a:t>ề cao vai trò, trách nhiệm của các cấp uỷ, tổ chức đảng, nhất là người đứng đầu; hiệu lực, hiệu quả hoạt động của các cơ quan nhà nước. </a:t>
            </a:r>
            <a:endParaRPr lang="vi-VN" dirty="0">
              <a:solidFill>
                <a:srgbClr val="222222"/>
              </a:solidFill>
              <a:effectLst/>
              <a:latin typeface="Times New Roman" panose="02020603050405020304" pitchFamily="18" charset="0"/>
              <a:ea typeface="Times New Roman" panose="02020603050405020304" pitchFamily="18" charset="0"/>
            </a:endParaRPr>
          </a:p>
          <a:p>
            <a:pPr algn="just">
              <a:buFontTx/>
              <a:buChar char="-"/>
            </a:pPr>
            <a:r>
              <a:rPr lang="da-DK" dirty="0">
                <a:solidFill>
                  <a:srgbClr val="222222"/>
                </a:solidFill>
                <a:effectLst/>
                <a:latin typeface="Times New Roman" panose="02020603050405020304" pitchFamily="18" charset="0"/>
                <a:ea typeface="Times New Roman" panose="02020603050405020304" pitchFamily="18" charset="0"/>
              </a:rPr>
              <a:t>Phát huy vai trò của Mặt trận Tổ quốc Việt Nam, Hội Nông dân Việt Nam và các tổ chức chính trị - xã hội</a:t>
            </a:r>
            <a:endParaRPr lang="en-US" dirty="0">
              <a:solidFill>
                <a:srgbClr val="243878"/>
              </a:solidFill>
              <a:latin typeface="Times New Roman (Headings)"/>
            </a:endParaRPr>
          </a:p>
        </p:txBody>
      </p:sp>
      <p:pic>
        <p:nvPicPr>
          <p:cNvPr id="1026" name="Picture 2" descr="Policies">
            <a:extLst>
              <a:ext uri="{FF2B5EF4-FFF2-40B4-BE49-F238E27FC236}">
                <a16:creationId xmlns:a16="http://schemas.microsoft.com/office/drawing/2014/main" id="{AF799371-EC60-1F46-BC4E-2BB09C44E0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894"/>
          <a:stretch/>
        </p:blipFill>
        <p:spPr bwMode="auto">
          <a:xfrm>
            <a:off x="3361659" y="2"/>
            <a:ext cx="8175917" cy="2916567"/>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6608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E5E6F71-7644-4D00-8598-42D5AB52D2E5}"/>
              </a:ext>
            </a:extLst>
          </p:cNvPr>
          <p:cNvSpPr txBox="1">
            <a:spLocks/>
          </p:cNvSpPr>
          <p:nvPr/>
        </p:nvSpPr>
        <p:spPr>
          <a:xfrm>
            <a:off x="1068993" y="692297"/>
            <a:ext cx="4214183" cy="5167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000" b="1" dirty="0">
                <a:solidFill>
                  <a:schemeClr val="accent1">
                    <a:lumMod val="50000"/>
                  </a:schemeClr>
                </a:solidFill>
              </a:rPr>
              <a:t>MỤC TIÊU CHUNG</a:t>
            </a:r>
            <a:endParaRPr lang="en-US" sz="3000" b="1" dirty="0">
              <a:solidFill>
                <a:schemeClr val="accent1">
                  <a:lumMod val="50000"/>
                </a:schemeClr>
              </a:solidFill>
            </a:endParaRPr>
          </a:p>
        </p:txBody>
      </p:sp>
      <p:grpSp>
        <p:nvGrpSpPr>
          <p:cNvPr id="5" name="Group 4">
            <a:extLst>
              <a:ext uri="{FF2B5EF4-FFF2-40B4-BE49-F238E27FC236}">
                <a16:creationId xmlns:a16="http://schemas.microsoft.com/office/drawing/2014/main" id="{7BA0D91C-90F5-4D36-93CD-397161872347}"/>
              </a:ext>
            </a:extLst>
          </p:cNvPr>
          <p:cNvGrpSpPr/>
          <p:nvPr/>
        </p:nvGrpSpPr>
        <p:grpSpPr>
          <a:xfrm>
            <a:off x="3168209" y="591775"/>
            <a:ext cx="6727082" cy="6262969"/>
            <a:chOff x="3725143" y="1210897"/>
            <a:chExt cx="4741715" cy="4436206"/>
          </a:xfrm>
        </p:grpSpPr>
        <p:sp>
          <p:nvSpPr>
            <p:cNvPr id="6" name="Freeform 35">
              <a:extLst>
                <a:ext uri="{FF2B5EF4-FFF2-40B4-BE49-F238E27FC236}">
                  <a16:creationId xmlns:a16="http://schemas.microsoft.com/office/drawing/2014/main" id="{14D7A3E1-154B-46BE-92E0-EDBCC814EDEE}"/>
                </a:ext>
              </a:extLst>
            </p:cNvPr>
            <p:cNvSpPr>
              <a:spLocks noChangeAspect="1"/>
            </p:cNvSpPr>
            <p:nvPr/>
          </p:nvSpPr>
          <p:spPr>
            <a:xfrm>
              <a:off x="4586823" y="2667389"/>
              <a:ext cx="1414423" cy="1355190"/>
            </a:xfrm>
            <a:custGeom>
              <a:avLst/>
              <a:gdLst>
                <a:gd name="connsiteX0" fmla="*/ 449256 w 1011557"/>
                <a:gd name="connsiteY0" fmla="*/ 0 h 969195"/>
                <a:gd name="connsiteX1" fmla="*/ 957139 w 1011557"/>
                <a:gd name="connsiteY1" fmla="*/ 128601 h 969195"/>
                <a:gd name="connsiteX2" fmla="*/ 1011557 w 1011557"/>
                <a:gd name="connsiteY2" fmla="*/ 161661 h 969195"/>
                <a:gd name="connsiteX3" fmla="*/ 982337 w 1011557"/>
                <a:gd name="connsiteY3" fmla="*/ 183511 h 969195"/>
                <a:gd name="connsiteX4" fmla="*/ 572292 w 1011557"/>
                <a:gd name="connsiteY4" fmla="*/ 948640 h 969195"/>
                <a:gd name="connsiteX5" fmla="*/ 571254 w 1011557"/>
                <a:gd name="connsiteY5" fmla="*/ 969195 h 969195"/>
                <a:gd name="connsiteX6" fmla="*/ 553759 w 1011557"/>
                <a:gd name="connsiteY6" fmla="*/ 960767 h 969195"/>
                <a:gd name="connsiteX7" fmla="*/ 1638 w 1011557"/>
                <a:gd name="connsiteY7" fmla="*/ 132805 h 969195"/>
                <a:gd name="connsiteX8" fmla="*/ 0 w 1011557"/>
                <a:gd name="connsiteY8" fmla="*/ 100359 h 969195"/>
                <a:gd name="connsiteX9" fmla="*/ 34513 w 1011557"/>
                <a:gd name="connsiteY9" fmla="*/ 83733 h 969195"/>
                <a:gd name="connsiteX10" fmla="*/ 449256 w 1011557"/>
                <a:gd name="connsiteY10" fmla="*/ 0 h 969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11557" h="969195">
                  <a:moveTo>
                    <a:pt x="449256" y="0"/>
                  </a:moveTo>
                  <a:cubicBezTo>
                    <a:pt x="633151" y="0"/>
                    <a:pt x="806164" y="46586"/>
                    <a:pt x="957139" y="128601"/>
                  </a:cubicBezTo>
                  <a:lnTo>
                    <a:pt x="1011557" y="161661"/>
                  </a:lnTo>
                  <a:lnTo>
                    <a:pt x="982337" y="183511"/>
                  </a:lnTo>
                  <a:cubicBezTo>
                    <a:pt x="756534" y="369860"/>
                    <a:pt x="603510" y="641246"/>
                    <a:pt x="572292" y="948640"/>
                  </a:cubicBezTo>
                  <a:lnTo>
                    <a:pt x="571254" y="969195"/>
                  </a:lnTo>
                  <a:lnTo>
                    <a:pt x="553759" y="960767"/>
                  </a:lnTo>
                  <a:cubicBezTo>
                    <a:pt x="251810" y="796738"/>
                    <a:pt x="38015" y="490996"/>
                    <a:pt x="1638" y="132805"/>
                  </a:cubicBezTo>
                  <a:lnTo>
                    <a:pt x="0" y="100359"/>
                  </a:lnTo>
                  <a:lnTo>
                    <a:pt x="34513" y="83733"/>
                  </a:lnTo>
                  <a:cubicBezTo>
                    <a:pt x="161989" y="29815"/>
                    <a:pt x="302141" y="0"/>
                    <a:pt x="449256" y="0"/>
                  </a:cubicBezTo>
                  <a:close/>
                </a:path>
              </a:pathLst>
            </a:custGeom>
            <a:solidFill>
              <a:srgbClr val="2998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a:solidFill>
                    <a:schemeClr val="tx1"/>
                  </a:solidFill>
                </a:rPr>
                <a:t>ND</a:t>
              </a:r>
              <a:endParaRPr lang="en-US" sz="2200" b="1" dirty="0">
                <a:solidFill>
                  <a:schemeClr val="tx1"/>
                </a:solidFill>
              </a:endParaRPr>
            </a:p>
          </p:txBody>
        </p:sp>
        <p:sp>
          <p:nvSpPr>
            <p:cNvPr id="7" name="Freeform 36">
              <a:extLst>
                <a:ext uri="{FF2B5EF4-FFF2-40B4-BE49-F238E27FC236}">
                  <a16:creationId xmlns:a16="http://schemas.microsoft.com/office/drawing/2014/main" id="{0B0014E8-7D1C-4AA2-AB10-CC16FC9385E6}"/>
                </a:ext>
              </a:extLst>
            </p:cNvPr>
            <p:cNvSpPr>
              <a:spLocks noChangeAspect="1"/>
            </p:cNvSpPr>
            <p:nvPr/>
          </p:nvSpPr>
          <p:spPr>
            <a:xfrm>
              <a:off x="6190756" y="2667387"/>
              <a:ext cx="1366151" cy="1329030"/>
            </a:xfrm>
            <a:custGeom>
              <a:avLst/>
              <a:gdLst>
                <a:gd name="connsiteX0" fmla="*/ 562301 w 977034"/>
                <a:gd name="connsiteY0" fmla="*/ 0 h 950486"/>
                <a:gd name="connsiteX1" fmla="*/ 879150 w 977034"/>
                <a:gd name="connsiteY1" fmla="*/ 47903 h 950486"/>
                <a:gd name="connsiteX2" fmla="*/ 977034 w 977034"/>
                <a:gd name="connsiteY2" fmla="*/ 83729 h 950486"/>
                <a:gd name="connsiteX3" fmla="*/ 974556 w 977034"/>
                <a:gd name="connsiteY3" fmla="*/ 132805 h 950486"/>
                <a:gd name="connsiteX4" fmla="*/ 510286 w 977034"/>
                <a:gd name="connsiteY4" fmla="*/ 907396 h 950486"/>
                <a:gd name="connsiteX5" fmla="*/ 439358 w 977034"/>
                <a:gd name="connsiteY5" fmla="*/ 950486 h 950486"/>
                <a:gd name="connsiteX6" fmla="*/ 439265 w 977034"/>
                <a:gd name="connsiteY6" fmla="*/ 948640 h 950486"/>
                <a:gd name="connsiteX7" fmla="*/ 29220 w 977034"/>
                <a:gd name="connsiteY7" fmla="*/ 183511 h 950486"/>
                <a:gd name="connsiteX8" fmla="*/ 0 w 977034"/>
                <a:gd name="connsiteY8" fmla="*/ 161661 h 950486"/>
                <a:gd name="connsiteX9" fmla="*/ 54418 w 977034"/>
                <a:gd name="connsiteY9" fmla="*/ 128601 h 950486"/>
                <a:gd name="connsiteX10" fmla="*/ 562301 w 977034"/>
                <a:gd name="connsiteY10" fmla="*/ 0 h 95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7034" h="950486">
                  <a:moveTo>
                    <a:pt x="562301" y="0"/>
                  </a:moveTo>
                  <a:cubicBezTo>
                    <a:pt x="672638" y="0"/>
                    <a:pt x="779057" y="16771"/>
                    <a:pt x="879150" y="47903"/>
                  </a:cubicBezTo>
                  <a:lnTo>
                    <a:pt x="977034" y="83729"/>
                  </a:lnTo>
                  <a:lnTo>
                    <a:pt x="974556" y="132805"/>
                  </a:lnTo>
                  <a:cubicBezTo>
                    <a:pt x="941817" y="455177"/>
                    <a:pt x="765370" y="735065"/>
                    <a:pt x="510286" y="907396"/>
                  </a:cubicBezTo>
                  <a:lnTo>
                    <a:pt x="439358" y="950486"/>
                  </a:lnTo>
                  <a:lnTo>
                    <a:pt x="439265" y="948640"/>
                  </a:lnTo>
                  <a:cubicBezTo>
                    <a:pt x="408047" y="641246"/>
                    <a:pt x="255023" y="369860"/>
                    <a:pt x="29220" y="183511"/>
                  </a:cubicBezTo>
                  <a:lnTo>
                    <a:pt x="0" y="161661"/>
                  </a:lnTo>
                  <a:lnTo>
                    <a:pt x="54418" y="128601"/>
                  </a:lnTo>
                  <a:cubicBezTo>
                    <a:pt x="205393" y="46586"/>
                    <a:pt x="378407" y="0"/>
                    <a:pt x="562301"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a:solidFill>
                    <a:schemeClr val="tx1"/>
                  </a:solidFill>
                </a:rPr>
                <a:t>NN</a:t>
              </a:r>
              <a:endParaRPr lang="en-US" sz="2200" b="1" dirty="0">
                <a:solidFill>
                  <a:schemeClr val="tx1"/>
                </a:solidFill>
              </a:endParaRPr>
            </a:p>
          </p:txBody>
        </p:sp>
        <p:sp>
          <p:nvSpPr>
            <p:cNvPr id="8" name="Freeform 37">
              <a:extLst>
                <a:ext uri="{FF2B5EF4-FFF2-40B4-BE49-F238E27FC236}">
                  <a16:creationId xmlns:a16="http://schemas.microsoft.com/office/drawing/2014/main" id="{071B5ACD-2651-4F4F-826E-AB03ACA77C47}"/>
                </a:ext>
              </a:extLst>
            </p:cNvPr>
            <p:cNvSpPr>
              <a:spLocks noChangeAspect="1"/>
            </p:cNvSpPr>
            <p:nvPr/>
          </p:nvSpPr>
          <p:spPr>
            <a:xfrm>
              <a:off x="5488689" y="4168108"/>
              <a:ext cx="1215620" cy="1188652"/>
            </a:xfrm>
            <a:custGeom>
              <a:avLst/>
              <a:gdLst>
                <a:gd name="connsiteX0" fmla="*/ 869378 w 869378"/>
                <a:gd name="connsiteY0" fmla="*/ 0 h 850091"/>
                <a:gd name="connsiteX1" fmla="*/ 864269 w 869378"/>
                <a:gd name="connsiteY1" fmla="*/ 101174 h 850091"/>
                <a:gd name="connsiteX2" fmla="*/ 482025 w 869378"/>
                <a:gd name="connsiteY2" fmla="*/ 814427 h 850091"/>
                <a:gd name="connsiteX3" fmla="*/ 434333 w 869378"/>
                <a:gd name="connsiteY3" fmla="*/ 850091 h 850091"/>
                <a:gd name="connsiteX4" fmla="*/ 386640 w 869378"/>
                <a:gd name="connsiteY4" fmla="*/ 814427 h 850091"/>
                <a:gd name="connsiteX5" fmla="*/ 4396 w 869378"/>
                <a:gd name="connsiteY5" fmla="*/ 101174 h 850091"/>
                <a:gd name="connsiteX6" fmla="*/ 0 w 869378"/>
                <a:gd name="connsiteY6" fmla="*/ 14109 h 850091"/>
                <a:gd name="connsiteX7" fmla="*/ 76758 w 869378"/>
                <a:gd name="connsiteY7" fmla="*/ 42203 h 850091"/>
                <a:gd name="connsiteX8" fmla="*/ 416651 w 869378"/>
                <a:gd name="connsiteY8" fmla="*/ 93590 h 850091"/>
                <a:gd name="connsiteX9" fmla="*/ 861558 w 869378"/>
                <a:gd name="connsiteY9" fmla="*/ 3767 h 850091"/>
                <a:gd name="connsiteX10" fmla="*/ 869378 w 869378"/>
                <a:gd name="connsiteY10" fmla="*/ 0 h 850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69378" h="850091">
                  <a:moveTo>
                    <a:pt x="869378" y="0"/>
                  </a:moveTo>
                  <a:lnTo>
                    <a:pt x="864269" y="101174"/>
                  </a:lnTo>
                  <a:cubicBezTo>
                    <a:pt x="835168" y="387727"/>
                    <a:pt x="692519" y="640713"/>
                    <a:pt x="482025" y="814427"/>
                  </a:cubicBezTo>
                  <a:lnTo>
                    <a:pt x="434333" y="850091"/>
                  </a:lnTo>
                  <a:lnTo>
                    <a:pt x="386640" y="814427"/>
                  </a:lnTo>
                  <a:cubicBezTo>
                    <a:pt x="176146" y="640713"/>
                    <a:pt x="33497" y="387727"/>
                    <a:pt x="4396" y="101174"/>
                  </a:cubicBezTo>
                  <a:lnTo>
                    <a:pt x="0" y="14109"/>
                  </a:lnTo>
                  <a:lnTo>
                    <a:pt x="76758" y="42203"/>
                  </a:lnTo>
                  <a:cubicBezTo>
                    <a:pt x="184130" y="75599"/>
                    <a:pt x="298290" y="93590"/>
                    <a:pt x="416651" y="93590"/>
                  </a:cubicBezTo>
                  <a:cubicBezTo>
                    <a:pt x="574466" y="93590"/>
                    <a:pt x="724812" y="61606"/>
                    <a:pt x="861558" y="3767"/>
                  </a:cubicBezTo>
                  <a:lnTo>
                    <a:pt x="869378"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200" b="1" dirty="0">
                  <a:solidFill>
                    <a:schemeClr val="tx1"/>
                  </a:solidFill>
                </a:rPr>
                <a:t>NT</a:t>
              </a:r>
              <a:endParaRPr lang="en-US" sz="2200" b="1" dirty="0">
                <a:solidFill>
                  <a:schemeClr val="tx1"/>
                </a:solidFill>
              </a:endParaRPr>
            </a:p>
          </p:txBody>
        </p:sp>
        <p:sp>
          <p:nvSpPr>
            <p:cNvPr id="9" name="Freeform 50">
              <a:extLst>
                <a:ext uri="{FF2B5EF4-FFF2-40B4-BE49-F238E27FC236}">
                  <a16:creationId xmlns:a16="http://schemas.microsoft.com/office/drawing/2014/main" id="{E777990A-8895-45BB-9584-595D2E921F21}"/>
                </a:ext>
              </a:extLst>
            </p:cNvPr>
            <p:cNvSpPr>
              <a:spLocks noChangeAspect="1"/>
            </p:cNvSpPr>
            <p:nvPr/>
          </p:nvSpPr>
          <p:spPr>
            <a:xfrm>
              <a:off x="4581968" y="1210897"/>
              <a:ext cx="2977622" cy="1613443"/>
            </a:xfrm>
            <a:custGeom>
              <a:avLst/>
              <a:gdLst>
                <a:gd name="connsiteX0" fmla="*/ 1065113 w 2129514"/>
                <a:gd name="connsiteY0" fmla="*/ 0 h 1153890"/>
                <a:gd name="connsiteX1" fmla="*/ 2125117 w 2129514"/>
                <a:gd name="connsiteY1" fmla="*/ 956563 h 1153890"/>
                <a:gd name="connsiteX2" fmla="*/ 2129514 w 2129514"/>
                <a:gd name="connsiteY2" fmla="*/ 1043628 h 1153890"/>
                <a:gd name="connsiteX3" fmla="*/ 2052755 w 2129514"/>
                <a:gd name="connsiteY3" fmla="*/ 1015534 h 1153890"/>
                <a:gd name="connsiteX4" fmla="*/ 1712862 w 2129514"/>
                <a:gd name="connsiteY4" fmla="*/ 964147 h 1153890"/>
                <a:gd name="connsiteX5" fmla="*/ 1168041 w 2129514"/>
                <a:gd name="connsiteY5" fmla="*/ 1102101 h 1153890"/>
                <a:gd name="connsiteX6" fmla="*/ 1082795 w 2129514"/>
                <a:gd name="connsiteY6" fmla="*/ 1153890 h 1153890"/>
                <a:gd name="connsiteX7" fmla="*/ 997548 w 2129514"/>
                <a:gd name="connsiteY7" fmla="*/ 1102101 h 1153890"/>
                <a:gd name="connsiteX8" fmla="*/ 452727 w 2129514"/>
                <a:gd name="connsiteY8" fmla="*/ 964147 h 1153890"/>
                <a:gd name="connsiteX9" fmla="*/ 7820 w 2129514"/>
                <a:gd name="connsiteY9" fmla="*/ 1053970 h 1153890"/>
                <a:gd name="connsiteX10" fmla="*/ 0 w 2129514"/>
                <a:gd name="connsiteY10" fmla="*/ 1057737 h 1153890"/>
                <a:gd name="connsiteX11" fmla="*/ 5109 w 2129514"/>
                <a:gd name="connsiteY11" fmla="*/ 956563 h 1153890"/>
                <a:gd name="connsiteX12" fmla="*/ 1065113 w 2129514"/>
                <a:gd name="connsiteY12" fmla="*/ 0 h 1153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29514" h="1153890">
                  <a:moveTo>
                    <a:pt x="1065113" y="0"/>
                  </a:moveTo>
                  <a:cubicBezTo>
                    <a:pt x="1616796" y="0"/>
                    <a:pt x="2070553" y="419276"/>
                    <a:pt x="2125117" y="956563"/>
                  </a:cubicBezTo>
                  <a:lnTo>
                    <a:pt x="2129514" y="1043628"/>
                  </a:lnTo>
                  <a:lnTo>
                    <a:pt x="2052755" y="1015534"/>
                  </a:lnTo>
                  <a:cubicBezTo>
                    <a:pt x="1945383" y="982138"/>
                    <a:pt x="1831224" y="964147"/>
                    <a:pt x="1712862" y="964147"/>
                  </a:cubicBezTo>
                  <a:cubicBezTo>
                    <a:pt x="1515593" y="964147"/>
                    <a:pt x="1329996" y="1014122"/>
                    <a:pt x="1168041" y="1102101"/>
                  </a:cubicBezTo>
                  <a:lnTo>
                    <a:pt x="1082795" y="1153890"/>
                  </a:lnTo>
                  <a:lnTo>
                    <a:pt x="997548" y="1102101"/>
                  </a:lnTo>
                  <a:cubicBezTo>
                    <a:pt x="835593" y="1014122"/>
                    <a:pt x="649996" y="964147"/>
                    <a:pt x="452727" y="964147"/>
                  </a:cubicBezTo>
                  <a:cubicBezTo>
                    <a:pt x="294912" y="964147"/>
                    <a:pt x="144567" y="996131"/>
                    <a:pt x="7820" y="1053970"/>
                  </a:cubicBezTo>
                  <a:lnTo>
                    <a:pt x="0" y="1057737"/>
                  </a:lnTo>
                  <a:lnTo>
                    <a:pt x="5109" y="956563"/>
                  </a:lnTo>
                  <a:cubicBezTo>
                    <a:pt x="59674" y="419276"/>
                    <a:pt x="513430" y="0"/>
                    <a:pt x="1065113"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Freeform 51">
              <a:extLst>
                <a:ext uri="{FF2B5EF4-FFF2-40B4-BE49-F238E27FC236}">
                  <a16:creationId xmlns:a16="http://schemas.microsoft.com/office/drawing/2014/main" id="{0D15396F-98F5-4B7F-B5E6-F487B3619FC7}"/>
                </a:ext>
              </a:extLst>
            </p:cNvPr>
            <p:cNvSpPr>
              <a:spLocks noChangeAspect="1"/>
            </p:cNvSpPr>
            <p:nvPr/>
          </p:nvSpPr>
          <p:spPr>
            <a:xfrm>
              <a:off x="6190756" y="2835422"/>
              <a:ext cx="2276102" cy="2811681"/>
            </a:xfrm>
            <a:custGeom>
              <a:avLst/>
              <a:gdLst>
                <a:gd name="connsiteX0" fmla="*/ 1052689 w 1627806"/>
                <a:gd name="connsiteY0" fmla="*/ 0 h 2010837"/>
                <a:gd name="connsiteX1" fmla="*/ 1070184 w 1627806"/>
                <a:gd name="connsiteY1" fmla="*/ 8428 h 2010837"/>
                <a:gd name="connsiteX2" fmla="*/ 1627806 w 1627806"/>
                <a:gd name="connsiteY2" fmla="*/ 945332 h 2010837"/>
                <a:gd name="connsiteX3" fmla="*/ 562301 w 1627806"/>
                <a:gd name="connsiteY3" fmla="*/ 2010837 h 2010837"/>
                <a:gd name="connsiteX4" fmla="*/ 54418 w 1627806"/>
                <a:gd name="connsiteY4" fmla="*/ 1882236 h 2010837"/>
                <a:gd name="connsiteX5" fmla="*/ 0 w 1627806"/>
                <a:gd name="connsiteY5" fmla="*/ 1849176 h 2010837"/>
                <a:gd name="connsiteX6" fmla="*/ 29220 w 1627806"/>
                <a:gd name="connsiteY6" fmla="*/ 1827326 h 2010837"/>
                <a:gd name="connsiteX7" fmla="*/ 445166 w 1627806"/>
                <a:gd name="connsiteY7" fmla="*/ 945332 h 2010837"/>
                <a:gd name="connsiteX8" fmla="*/ 443700 w 1627806"/>
                <a:gd name="connsiteY8" fmla="*/ 916286 h 2010837"/>
                <a:gd name="connsiteX9" fmla="*/ 459373 w 1627806"/>
                <a:gd name="connsiteY9" fmla="*/ 908736 h 2010837"/>
                <a:gd name="connsiteX10" fmla="*/ 1051651 w 1627806"/>
                <a:gd name="connsiteY10" fmla="*/ 20555 h 2010837"/>
                <a:gd name="connsiteX11" fmla="*/ 1052689 w 1627806"/>
                <a:gd name="connsiteY11" fmla="*/ 0 h 2010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2010837">
                  <a:moveTo>
                    <a:pt x="1052689" y="0"/>
                  </a:moveTo>
                  <a:lnTo>
                    <a:pt x="1070184" y="8428"/>
                  </a:lnTo>
                  <a:cubicBezTo>
                    <a:pt x="1402329" y="188860"/>
                    <a:pt x="1627806" y="540765"/>
                    <a:pt x="1627806" y="945332"/>
                  </a:cubicBezTo>
                  <a:cubicBezTo>
                    <a:pt x="1627806" y="1533794"/>
                    <a:pt x="1150763" y="2010837"/>
                    <a:pt x="562301" y="2010837"/>
                  </a:cubicBezTo>
                  <a:cubicBezTo>
                    <a:pt x="378407" y="2010837"/>
                    <a:pt x="205393" y="1964251"/>
                    <a:pt x="54418" y="1882236"/>
                  </a:cubicBezTo>
                  <a:lnTo>
                    <a:pt x="0" y="1849176"/>
                  </a:lnTo>
                  <a:lnTo>
                    <a:pt x="29220" y="1827326"/>
                  </a:lnTo>
                  <a:cubicBezTo>
                    <a:pt x="283249" y="1617683"/>
                    <a:pt x="445166" y="1300416"/>
                    <a:pt x="445166" y="945332"/>
                  </a:cubicBezTo>
                  <a:lnTo>
                    <a:pt x="443700" y="916286"/>
                  </a:lnTo>
                  <a:lnTo>
                    <a:pt x="459373" y="908736"/>
                  </a:lnTo>
                  <a:cubicBezTo>
                    <a:pt x="783285" y="732777"/>
                    <a:pt x="1012629" y="404798"/>
                    <a:pt x="1051651" y="20555"/>
                  </a:cubicBezTo>
                  <a:lnTo>
                    <a:pt x="1052689" y="0"/>
                  </a:lnTo>
                  <a:close/>
                </a:path>
              </a:pathLst>
            </a:cu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Freeform 52">
              <a:extLst>
                <a:ext uri="{FF2B5EF4-FFF2-40B4-BE49-F238E27FC236}">
                  <a16:creationId xmlns:a16="http://schemas.microsoft.com/office/drawing/2014/main" id="{B0E15920-6E60-41B8-B777-C1577C2F17B8}"/>
                </a:ext>
              </a:extLst>
            </p:cNvPr>
            <p:cNvSpPr>
              <a:spLocks noChangeAspect="1"/>
            </p:cNvSpPr>
            <p:nvPr/>
          </p:nvSpPr>
          <p:spPr>
            <a:xfrm>
              <a:off x="3725143" y="2848501"/>
              <a:ext cx="2276102" cy="2785521"/>
            </a:xfrm>
            <a:custGeom>
              <a:avLst/>
              <a:gdLst>
                <a:gd name="connsiteX0" fmla="*/ 540699 w 1627806"/>
                <a:gd name="connsiteY0" fmla="*/ 0 h 1992128"/>
                <a:gd name="connsiteX1" fmla="*/ 540792 w 1627806"/>
                <a:gd name="connsiteY1" fmla="*/ 1846 h 1992128"/>
                <a:gd name="connsiteX2" fmla="*/ 1133070 w 1627806"/>
                <a:gd name="connsiteY2" fmla="*/ 890027 h 1992128"/>
                <a:gd name="connsiteX3" fmla="*/ 1183267 w 1627806"/>
                <a:gd name="connsiteY3" fmla="*/ 914208 h 1992128"/>
                <a:gd name="connsiteX4" fmla="*/ 1182640 w 1627806"/>
                <a:gd name="connsiteY4" fmla="*/ 926623 h 1992128"/>
                <a:gd name="connsiteX5" fmla="*/ 1598586 w 1627806"/>
                <a:gd name="connsiteY5" fmla="*/ 1808617 h 1992128"/>
                <a:gd name="connsiteX6" fmla="*/ 1627806 w 1627806"/>
                <a:gd name="connsiteY6" fmla="*/ 1830467 h 1992128"/>
                <a:gd name="connsiteX7" fmla="*/ 1573388 w 1627806"/>
                <a:gd name="connsiteY7" fmla="*/ 1863527 h 1992128"/>
                <a:gd name="connsiteX8" fmla="*/ 1065505 w 1627806"/>
                <a:gd name="connsiteY8" fmla="*/ 1992128 h 1992128"/>
                <a:gd name="connsiteX9" fmla="*/ 0 w 1627806"/>
                <a:gd name="connsiteY9" fmla="*/ 926623 h 1992128"/>
                <a:gd name="connsiteX10" fmla="*/ 469771 w 1627806"/>
                <a:gd name="connsiteY10" fmla="*/ 43090 h 1992128"/>
                <a:gd name="connsiteX11" fmla="*/ 540699 w 1627806"/>
                <a:gd name="connsiteY11" fmla="*/ 0 h 199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27806" h="1992128">
                  <a:moveTo>
                    <a:pt x="540699" y="0"/>
                  </a:moveTo>
                  <a:lnTo>
                    <a:pt x="540792" y="1846"/>
                  </a:lnTo>
                  <a:cubicBezTo>
                    <a:pt x="579814" y="386089"/>
                    <a:pt x="809159" y="714068"/>
                    <a:pt x="1133070" y="890027"/>
                  </a:cubicBezTo>
                  <a:lnTo>
                    <a:pt x="1183267" y="914208"/>
                  </a:lnTo>
                  <a:lnTo>
                    <a:pt x="1182640" y="926623"/>
                  </a:lnTo>
                  <a:cubicBezTo>
                    <a:pt x="1182640" y="1281707"/>
                    <a:pt x="1344558" y="1598974"/>
                    <a:pt x="1598586" y="1808617"/>
                  </a:cubicBezTo>
                  <a:lnTo>
                    <a:pt x="1627806" y="1830467"/>
                  </a:lnTo>
                  <a:lnTo>
                    <a:pt x="1573388" y="1863527"/>
                  </a:lnTo>
                  <a:cubicBezTo>
                    <a:pt x="1422413" y="1945542"/>
                    <a:pt x="1249400" y="1992128"/>
                    <a:pt x="1065505" y="1992128"/>
                  </a:cubicBezTo>
                  <a:cubicBezTo>
                    <a:pt x="477043" y="1992128"/>
                    <a:pt x="0" y="1515085"/>
                    <a:pt x="0" y="926623"/>
                  </a:cubicBezTo>
                  <a:cubicBezTo>
                    <a:pt x="0" y="558834"/>
                    <a:pt x="186345" y="234569"/>
                    <a:pt x="469771" y="43090"/>
                  </a:cubicBezTo>
                  <a:lnTo>
                    <a:pt x="540699" y="0"/>
                  </a:lnTo>
                  <a:close/>
                </a:path>
              </a:pathLst>
            </a:custGeom>
            <a:solidFill>
              <a:srgbClr val="F3AC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4" name="Rectangle 13">
            <a:extLst>
              <a:ext uri="{FF2B5EF4-FFF2-40B4-BE49-F238E27FC236}">
                <a16:creationId xmlns:a16="http://schemas.microsoft.com/office/drawing/2014/main" id="{C2B01CF9-F4C3-472A-9602-63DA129EF010}"/>
              </a:ext>
            </a:extLst>
          </p:cNvPr>
          <p:cNvSpPr/>
          <p:nvPr/>
        </p:nvSpPr>
        <p:spPr>
          <a:xfrm>
            <a:off x="5171608" y="1232291"/>
            <a:ext cx="2989143" cy="1077218"/>
          </a:xfrm>
          <a:prstGeom prst="rect">
            <a:avLst/>
          </a:prstGeom>
        </p:spPr>
        <p:txBody>
          <a:bodyPr wrap="square">
            <a:spAutoFit/>
          </a:bodyPr>
          <a:lstStyle/>
          <a:p>
            <a:pPr lvl="0" algn="just"/>
            <a:r>
              <a:rPr lang="vi-VN" sz="1600" b="1" dirty="0">
                <a:solidFill>
                  <a:schemeClr val="bg1"/>
                </a:solidFill>
              </a:rPr>
              <a:t>Xây dựng nền NN</a:t>
            </a:r>
            <a:r>
              <a:rPr lang="en-US" sz="1600" b="1" dirty="0">
                <a:solidFill>
                  <a:schemeClr val="bg1"/>
                </a:solidFill>
              </a:rPr>
              <a:t> </a:t>
            </a:r>
            <a:r>
              <a:rPr lang="vi-VN" sz="1600" b="1" dirty="0">
                <a:solidFill>
                  <a:schemeClr val="bg1"/>
                </a:solidFill>
              </a:rPr>
              <a:t>hiện đại năng suất, chất lượng, hiệu quả, bền vững và sức cạnh tranh cao</a:t>
            </a:r>
            <a:endParaRPr lang="en-US" sz="1600" b="1" dirty="0">
              <a:solidFill>
                <a:schemeClr val="bg1"/>
              </a:solidFill>
            </a:endParaRPr>
          </a:p>
        </p:txBody>
      </p:sp>
      <p:sp>
        <p:nvSpPr>
          <p:cNvPr id="17" name="Rectangle 16">
            <a:extLst>
              <a:ext uri="{FF2B5EF4-FFF2-40B4-BE49-F238E27FC236}">
                <a16:creationId xmlns:a16="http://schemas.microsoft.com/office/drawing/2014/main" id="{9EF7722F-750B-4799-BDA8-EDED86D6D4B2}"/>
              </a:ext>
            </a:extLst>
          </p:cNvPr>
          <p:cNvSpPr/>
          <p:nvPr/>
        </p:nvSpPr>
        <p:spPr>
          <a:xfrm>
            <a:off x="7635261" y="4732256"/>
            <a:ext cx="1928441" cy="1569660"/>
          </a:xfrm>
          <a:prstGeom prst="rect">
            <a:avLst/>
          </a:prstGeom>
        </p:spPr>
        <p:txBody>
          <a:bodyPr wrap="square">
            <a:spAutoFit/>
          </a:bodyPr>
          <a:lstStyle/>
          <a:p>
            <a:pPr lvl="0" algn="just"/>
            <a:r>
              <a:rPr lang="vi-VN" sz="1600" b="1" dirty="0">
                <a:solidFill>
                  <a:schemeClr val="bg1"/>
                </a:solidFill>
              </a:rPr>
              <a:t>Nâng cao thu nhập, chất lượng cuộc sống, vai trò và vị thế của người </a:t>
            </a:r>
            <a:r>
              <a:rPr lang="en-US" sz="1600" b="1" dirty="0">
                <a:solidFill>
                  <a:schemeClr val="bg1"/>
                </a:solidFill>
              </a:rPr>
              <a:t>ND</a:t>
            </a:r>
            <a:r>
              <a:rPr lang="vi-VN" sz="1600" b="1" dirty="0">
                <a:solidFill>
                  <a:schemeClr val="bg1"/>
                </a:solidFill>
              </a:rPr>
              <a:t> và dân cư </a:t>
            </a:r>
            <a:r>
              <a:rPr lang="en-US" sz="1600" b="1" dirty="0">
                <a:solidFill>
                  <a:schemeClr val="bg1"/>
                </a:solidFill>
              </a:rPr>
              <a:t>NT</a:t>
            </a:r>
          </a:p>
        </p:txBody>
      </p:sp>
      <p:sp>
        <p:nvSpPr>
          <p:cNvPr id="20" name="Rectangle 19">
            <a:extLst>
              <a:ext uri="{FF2B5EF4-FFF2-40B4-BE49-F238E27FC236}">
                <a16:creationId xmlns:a16="http://schemas.microsoft.com/office/drawing/2014/main" id="{25CC58F3-DC7C-4CF4-BB6D-25332A149CE8}"/>
              </a:ext>
            </a:extLst>
          </p:cNvPr>
          <p:cNvSpPr/>
          <p:nvPr/>
        </p:nvSpPr>
        <p:spPr>
          <a:xfrm>
            <a:off x="3677636" y="4548485"/>
            <a:ext cx="2210255" cy="1815882"/>
          </a:xfrm>
          <a:prstGeom prst="rect">
            <a:avLst/>
          </a:prstGeom>
        </p:spPr>
        <p:txBody>
          <a:bodyPr wrap="square">
            <a:spAutoFit/>
          </a:bodyPr>
          <a:lstStyle/>
          <a:p>
            <a:pPr lvl="0"/>
            <a:r>
              <a:rPr lang="vi-VN" sz="1600" b="1" dirty="0">
                <a:solidFill>
                  <a:schemeClr val="bg1"/>
                </a:solidFill>
              </a:rPr>
              <a:t>Phát triển </a:t>
            </a:r>
            <a:r>
              <a:rPr lang="en-US" sz="1600" b="1" dirty="0">
                <a:solidFill>
                  <a:schemeClr val="bg1"/>
                </a:solidFill>
              </a:rPr>
              <a:t>NT </a:t>
            </a:r>
            <a:r>
              <a:rPr lang="vi-VN" sz="1600" b="1" dirty="0">
                <a:solidFill>
                  <a:schemeClr val="bg1"/>
                </a:solidFill>
              </a:rPr>
              <a:t>toàn diện, hiện đại gắn với đô thị hóa giữ gìn và phát huy bản sắc văn hóa dân tộc; xây dựng </a:t>
            </a:r>
            <a:r>
              <a:rPr lang="en-US" sz="1600" b="1" dirty="0">
                <a:solidFill>
                  <a:schemeClr val="bg1"/>
                </a:solidFill>
              </a:rPr>
              <a:t>NT</a:t>
            </a:r>
            <a:r>
              <a:rPr lang="vi-VN" sz="1600" b="1" dirty="0">
                <a:solidFill>
                  <a:schemeClr val="bg1"/>
                </a:solidFill>
              </a:rPr>
              <a:t> xanh, sạch, đẹp</a:t>
            </a:r>
            <a:endParaRPr lang="en-US" sz="1600" b="1" dirty="0">
              <a:solidFill>
                <a:schemeClr val="bg1"/>
              </a:solidFill>
            </a:endParaRPr>
          </a:p>
        </p:txBody>
      </p:sp>
      <p:sp>
        <p:nvSpPr>
          <p:cNvPr id="2" name="Arrow: Chevron 1">
            <a:extLst>
              <a:ext uri="{FF2B5EF4-FFF2-40B4-BE49-F238E27FC236}">
                <a16:creationId xmlns:a16="http://schemas.microsoft.com/office/drawing/2014/main" id="{DF8C0AFF-A4F1-44DF-A4AE-B5F3A6B4D526}"/>
              </a:ext>
            </a:extLst>
          </p:cNvPr>
          <p:cNvSpPr/>
          <p:nvPr/>
        </p:nvSpPr>
        <p:spPr>
          <a:xfrm>
            <a:off x="1673139" y="1250684"/>
            <a:ext cx="443753" cy="45505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Arrow: Chevron 15">
            <a:extLst>
              <a:ext uri="{FF2B5EF4-FFF2-40B4-BE49-F238E27FC236}">
                <a16:creationId xmlns:a16="http://schemas.microsoft.com/office/drawing/2014/main" id="{06331DE2-38AC-4C62-B984-D51B5B751C2A}"/>
              </a:ext>
            </a:extLst>
          </p:cNvPr>
          <p:cNvSpPr/>
          <p:nvPr/>
        </p:nvSpPr>
        <p:spPr>
          <a:xfrm>
            <a:off x="2102699" y="1243574"/>
            <a:ext cx="443753" cy="45505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Arrow: Chevron 17">
            <a:extLst>
              <a:ext uri="{FF2B5EF4-FFF2-40B4-BE49-F238E27FC236}">
                <a16:creationId xmlns:a16="http://schemas.microsoft.com/office/drawing/2014/main" id="{80FB592C-0397-44CB-8158-346652CA0329}"/>
              </a:ext>
            </a:extLst>
          </p:cNvPr>
          <p:cNvSpPr/>
          <p:nvPr/>
        </p:nvSpPr>
        <p:spPr>
          <a:xfrm>
            <a:off x="2591037" y="1243575"/>
            <a:ext cx="659303" cy="455053"/>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0998DDB-BD29-4DBC-9941-4830739632EF}"/>
              </a:ext>
            </a:extLst>
          </p:cNvPr>
          <p:cNvSpPr/>
          <p:nvPr/>
        </p:nvSpPr>
        <p:spPr>
          <a:xfrm>
            <a:off x="356666" y="224939"/>
            <a:ext cx="1245319" cy="1075599"/>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42695025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D421DBE-AA2A-4F38-B703-5FF952BFC186}"/>
              </a:ext>
            </a:extLst>
          </p:cNvPr>
          <p:cNvSpPr/>
          <p:nvPr/>
        </p:nvSpPr>
        <p:spPr>
          <a:xfrm>
            <a:off x="8735380" y="-128015"/>
            <a:ext cx="3058720" cy="7114030"/>
          </a:xfrm>
          <a:prstGeom prst="rect">
            <a:avLst/>
          </a:prstGeom>
          <a:gradFill flip="none" rotWithShape="1">
            <a:gsLst>
              <a:gs pos="0">
                <a:srgbClr val="EFEDEE">
                  <a:alpha val="0"/>
                </a:srgbClr>
              </a:gs>
              <a:gs pos="67000">
                <a:schemeClr val="bg2"/>
              </a:gs>
              <a:gs pos="100000">
                <a:schemeClr val="bg2">
                  <a:lumMod val="9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1">
              <a:solidFill>
                <a:prstClr val="white"/>
              </a:solidFill>
              <a:latin typeface="Calibri" panose="020F0502020204030204"/>
            </a:endParaRPr>
          </a:p>
        </p:txBody>
      </p:sp>
      <p:sp>
        <p:nvSpPr>
          <p:cNvPr id="6" name="Rectangle 5">
            <a:extLst>
              <a:ext uri="{FF2B5EF4-FFF2-40B4-BE49-F238E27FC236}">
                <a16:creationId xmlns:a16="http://schemas.microsoft.com/office/drawing/2014/main" id="{3F910631-5F67-468B-9423-04976B2DB13C}"/>
              </a:ext>
            </a:extLst>
          </p:cNvPr>
          <p:cNvSpPr/>
          <p:nvPr/>
        </p:nvSpPr>
        <p:spPr>
          <a:xfrm>
            <a:off x="4667791" y="-127459"/>
            <a:ext cx="905173" cy="6541797"/>
          </a:xfrm>
          <a:prstGeom prst="rect">
            <a:avLst/>
          </a:prstGeom>
          <a:gradFill flip="none" rotWithShape="1">
            <a:gsLst>
              <a:gs pos="0">
                <a:srgbClr val="EFEDEE">
                  <a:alpha val="0"/>
                </a:srgbClr>
              </a:gs>
              <a:gs pos="67000">
                <a:schemeClr val="bg2"/>
              </a:gs>
              <a:gs pos="100000">
                <a:schemeClr val="bg2">
                  <a:lumMod val="9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351">
              <a:solidFill>
                <a:prstClr val="white"/>
              </a:solidFill>
              <a:latin typeface="Calibri" panose="020F0502020204030204"/>
            </a:endParaRPr>
          </a:p>
        </p:txBody>
      </p:sp>
      <p:cxnSp>
        <p:nvCxnSpPr>
          <p:cNvPr id="8" name="Straight Connector 7">
            <a:extLst>
              <a:ext uri="{FF2B5EF4-FFF2-40B4-BE49-F238E27FC236}">
                <a16:creationId xmlns:a16="http://schemas.microsoft.com/office/drawing/2014/main" id="{ABF641F5-F51E-43BD-8177-3437BAA77E1F}"/>
              </a:ext>
            </a:extLst>
          </p:cNvPr>
          <p:cNvCxnSpPr>
            <a:cxnSpLocks/>
          </p:cNvCxnSpPr>
          <p:nvPr/>
        </p:nvCxnSpPr>
        <p:spPr>
          <a:xfrm>
            <a:off x="5578802" y="-127459"/>
            <a:ext cx="0" cy="6541797"/>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2C300F27-BE18-4EC6-A077-3C3F8A3D42C0}"/>
              </a:ext>
            </a:extLst>
          </p:cNvPr>
          <p:cNvSpPr txBox="1">
            <a:spLocks/>
          </p:cNvSpPr>
          <p:nvPr/>
        </p:nvSpPr>
        <p:spPr>
          <a:xfrm>
            <a:off x="1016810" y="1614004"/>
            <a:ext cx="4493745" cy="526749"/>
          </a:xfrm>
          <a:prstGeom prst="rect">
            <a:avLst/>
          </a:prstGeom>
        </p:spPr>
        <p:txBody>
          <a:bodyPr vert="horz"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000" b="1" dirty="0">
                <a:solidFill>
                  <a:schemeClr val="accent1">
                    <a:lumMod val="50000"/>
                  </a:schemeClr>
                </a:solidFill>
              </a:rPr>
              <a:t>MỤC TIÊU CỤ THỂ</a:t>
            </a:r>
            <a:endParaRPr lang="en-US" sz="3000" b="1" dirty="0">
              <a:solidFill>
                <a:schemeClr val="accent1">
                  <a:lumMod val="50000"/>
                </a:schemeClr>
              </a:solidFill>
            </a:endParaRPr>
          </a:p>
        </p:txBody>
      </p:sp>
      <p:sp>
        <p:nvSpPr>
          <p:cNvPr id="11" name="TextBox 10">
            <a:extLst>
              <a:ext uri="{FF2B5EF4-FFF2-40B4-BE49-F238E27FC236}">
                <a16:creationId xmlns:a16="http://schemas.microsoft.com/office/drawing/2014/main" id="{963DB31C-2F06-4528-8AEA-0109593922FB}"/>
              </a:ext>
            </a:extLst>
          </p:cNvPr>
          <p:cNvSpPr txBox="1"/>
          <p:nvPr/>
        </p:nvSpPr>
        <p:spPr>
          <a:xfrm>
            <a:off x="1419215" y="3453107"/>
            <a:ext cx="2985388" cy="415015"/>
          </a:xfrm>
          <a:prstGeom prst="rect">
            <a:avLst/>
          </a:prstGeom>
          <a:noFill/>
        </p:spPr>
        <p:txBody>
          <a:bodyPr wrap="square" lIns="0" rIns="0" rtlCol="0" anchor="b">
            <a:spAutoFit/>
          </a:bodyPr>
          <a:lstStyle/>
          <a:p>
            <a:pPr lvl="0" algn="r"/>
            <a:r>
              <a:rPr lang="vi-VN" sz="2000" b="1" dirty="0">
                <a:solidFill>
                  <a:schemeClr val="accent1">
                    <a:lumMod val="50000"/>
                  </a:schemeClr>
                </a:solidFill>
              </a:rPr>
              <a:t>GDP </a:t>
            </a:r>
            <a:r>
              <a:rPr lang="vi-VN" sz="2000" b="1" dirty="0">
                <a:solidFill>
                  <a:srgbClr val="FF0000"/>
                </a:solidFill>
              </a:rPr>
              <a:t>2,5 -3%/năm</a:t>
            </a:r>
            <a:endParaRPr lang="en-US" sz="2000" b="1" dirty="0">
              <a:solidFill>
                <a:srgbClr val="FF0000"/>
              </a:solidFill>
            </a:endParaRPr>
          </a:p>
        </p:txBody>
      </p:sp>
      <p:sp>
        <p:nvSpPr>
          <p:cNvPr id="14" name="TextBox 13">
            <a:extLst>
              <a:ext uri="{FF2B5EF4-FFF2-40B4-BE49-F238E27FC236}">
                <a16:creationId xmlns:a16="http://schemas.microsoft.com/office/drawing/2014/main" id="{62F9FE0D-0561-4C71-AAFC-7F8702E462A4}"/>
              </a:ext>
            </a:extLst>
          </p:cNvPr>
          <p:cNvSpPr txBox="1"/>
          <p:nvPr/>
        </p:nvSpPr>
        <p:spPr>
          <a:xfrm>
            <a:off x="1482950" y="4201121"/>
            <a:ext cx="2985388" cy="415015"/>
          </a:xfrm>
          <a:prstGeom prst="rect">
            <a:avLst/>
          </a:prstGeom>
          <a:noFill/>
        </p:spPr>
        <p:txBody>
          <a:bodyPr wrap="square" lIns="0" rIns="0" rtlCol="0" anchor="b">
            <a:spAutoFit/>
          </a:bodyPr>
          <a:lstStyle/>
          <a:p>
            <a:pPr lvl="0" algn="r"/>
            <a:r>
              <a:rPr lang="en-US" sz="2000" b="1" dirty="0">
                <a:solidFill>
                  <a:schemeClr val="accent1">
                    <a:lumMod val="50000"/>
                  </a:schemeClr>
                </a:solidFill>
              </a:rPr>
              <a:t>NSLĐ </a:t>
            </a:r>
            <a:r>
              <a:rPr lang="vi-VN" sz="2000" b="1" dirty="0">
                <a:solidFill>
                  <a:srgbClr val="FF0000"/>
                </a:solidFill>
              </a:rPr>
              <a:t>5,5 - 6%/năm</a:t>
            </a:r>
            <a:endParaRPr lang="en-US" sz="2000" b="1" dirty="0">
              <a:solidFill>
                <a:srgbClr val="FF0000"/>
              </a:solidFill>
            </a:endParaRPr>
          </a:p>
        </p:txBody>
      </p:sp>
      <p:grpSp>
        <p:nvGrpSpPr>
          <p:cNvPr id="16" name="Group 15">
            <a:extLst>
              <a:ext uri="{FF2B5EF4-FFF2-40B4-BE49-F238E27FC236}">
                <a16:creationId xmlns:a16="http://schemas.microsoft.com/office/drawing/2014/main" id="{D335E8F0-3972-4FC9-87E6-FECA6C5D591E}"/>
              </a:ext>
            </a:extLst>
          </p:cNvPr>
          <p:cNvGrpSpPr/>
          <p:nvPr/>
        </p:nvGrpSpPr>
        <p:grpSpPr>
          <a:xfrm>
            <a:off x="6166697" y="2224100"/>
            <a:ext cx="2355636" cy="383090"/>
            <a:chOff x="6335607" y="1839096"/>
            <a:chExt cx="2561427" cy="349198"/>
          </a:xfrm>
        </p:grpSpPr>
        <p:sp>
          <p:nvSpPr>
            <p:cNvPr id="17" name="TextBox 16">
              <a:extLst>
                <a:ext uri="{FF2B5EF4-FFF2-40B4-BE49-F238E27FC236}">
                  <a16:creationId xmlns:a16="http://schemas.microsoft.com/office/drawing/2014/main" id="{543D57DC-CF82-41EA-89BC-36EBC2B8B04C}"/>
                </a:ext>
              </a:extLst>
            </p:cNvPr>
            <p:cNvSpPr txBox="1"/>
            <p:nvPr/>
          </p:nvSpPr>
          <p:spPr>
            <a:xfrm>
              <a:off x="6335607" y="1851637"/>
              <a:ext cx="1983374" cy="336657"/>
            </a:xfrm>
            <a:prstGeom prst="rect">
              <a:avLst/>
            </a:prstGeom>
            <a:noFill/>
          </p:spPr>
          <p:txBody>
            <a:bodyPr wrap="none" lIns="0" rtlCol="0" anchor="b">
              <a:spAutoFit/>
            </a:bodyPr>
            <a:lstStyle/>
            <a:p>
              <a:pPr lvl="0"/>
              <a:r>
                <a:rPr lang="en-US" b="1" dirty="0"/>
                <a:t>GTXK</a:t>
              </a:r>
              <a:r>
                <a:rPr lang="en-US" dirty="0"/>
                <a:t>:</a:t>
              </a:r>
              <a:r>
                <a:rPr lang="en-US" b="1" dirty="0"/>
                <a:t> </a:t>
              </a:r>
              <a:r>
                <a:rPr lang="en-US" b="1" dirty="0">
                  <a:solidFill>
                    <a:srgbClr val="FF0000"/>
                  </a:solidFill>
                </a:rPr>
                <a:t>5 - 6%/</a:t>
              </a:r>
              <a:r>
                <a:rPr lang="en-US" b="1" dirty="0" err="1">
                  <a:solidFill>
                    <a:srgbClr val="FF0000"/>
                  </a:solidFill>
                </a:rPr>
                <a:t>năm</a:t>
              </a:r>
              <a:endParaRPr lang="en-US" b="1" dirty="0">
                <a:solidFill>
                  <a:srgbClr val="FF0000"/>
                </a:solidFill>
              </a:endParaRPr>
            </a:p>
          </p:txBody>
        </p:sp>
        <p:cxnSp>
          <p:nvCxnSpPr>
            <p:cNvPr id="19" name="Straight Connector 18">
              <a:extLst>
                <a:ext uri="{FF2B5EF4-FFF2-40B4-BE49-F238E27FC236}">
                  <a16:creationId xmlns:a16="http://schemas.microsoft.com/office/drawing/2014/main" id="{49E8C7D1-C281-43D3-9B59-E4CFC7DE3625}"/>
                </a:ext>
              </a:extLst>
            </p:cNvPr>
            <p:cNvCxnSpPr>
              <a:cxnSpLocks/>
            </p:cNvCxnSpPr>
            <p:nvPr/>
          </p:nvCxnSpPr>
          <p:spPr>
            <a:xfrm flipV="1">
              <a:off x="6336714" y="1839096"/>
              <a:ext cx="256032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0" name="Group 19">
            <a:extLst>
              <a:ext uri="{FF2B5EF4-FFF2-40B4-BE49-F238E27FC236}">
                <a16:creationId xmlns:a16="http://schemas.microsoft.com/office/drawing/2014/main" id="{4FF2DDB0-2327-47C1-95F5-6A7ECB6944FB}"/>
              </a:ext>
            </a:extLst>
          </p:cNvPr>
          <p:cNvGrpSpPr/>
          <p:nvPr/>
        </p:nvGrpSpPr>
        <p:grpSpPr>
          <a:xfrm>
            <a:off x="6167720" y="2224105"/>
            <a:ext cx="5158861" cy="2225340"/>
            <a:chOff x="3287486" y="1839096"/>
            <a:chExt cx="5609548" cy="2860549"/>
          </a:xfrm>
        </p:grpSpPr>
        <p:sp>
          <p:nvSpPr>
            <p:cNvPr id="21" name="TextBox 20">
              <a:extLst>
                <a:ext uri="{FF2B5EF4-FFF2-40B4-BE49-F238E27FC236}">
                  <a16:creationId xmlns:a16="http://schemas.microsoft.com/office/drawing/2014/main" id="{1ECA4217-609B-453D-8D45-B327E1E02CE8}"/>
                </a:ext>
              </a:extLst>
            </p:cNvPr>
            <p:cNvSpPr txBox="1"/>
            <p:nvPr/>
          </p:nvSpPr>
          <p:spPr>
            <a:xfrm>
              <a:off x="3287486" y="3947950"/>
              <a:ext cx="2551625" cy="751695"/>
            </a:xfrm>
            <a:prstGeom prst="rect">
              <a:avLst/>
            </a:prstGeom>
            <a:noFill/>
          </p:spPr>
          <p:txBody>
            <a:bodyPr wrap="square" lIns="0" rtlCol="0" anchor="b">
              <a:spAutoFit/>
            </a:bodyPr>
            <a:lstStyle/>
            <a:p>
              <a:pPr lvl="0" algn="just"/>
              <a:r>
                <a:rPr lang="en-US" sz="1600" b="1" dirty="0"/>
                <a:t>LĐNN</a:t>
              </a:r>
              <a:r>
                <a:rPr lang="vi-VN" sz="1600" dirty="0"/>
                <a:t> </a:t>
              </a:r>
              <a:r>
                <a:rPr lang="en-US" sz="1600" b="1" dirty="0">
                  <a:solidFill>
                    <a:srgbClr val="FF0000"/>
                  </a:solidFill>
                </a:rPr>
                <a:t>&lt; </a:t>
              </a:r>
              <a:r>
                <a:rPr lang="vi-VN" sz="1600" b="1" dirty="0">
                  <a:solidFill>
                    <a:srgbClr val="FF0000"/>
                  </a:solidFill>
                </a:rPr>
                <a:t>20%</a:t>
              </a:r>
            </a:p>
            <a:p>
              <a:pPr lvl="0" algn="just"/>
              <a:r>
                <a:rPr lang="en-US" sz="1600" b="1" dirty="0"/>
                <a:t>LĐNN </a:t>
              </a:r>
              <a:r>
                <a:rPr lang="vi-VN" sz="1600" b="1" dirty="0"/>
                <a:t>đào tạo </a:t>
              </a:r>
              <a:r>
                <a:rPr lang="en-US" sz="1600" dirty="0"/>
                <a:t> </a:t>
              </a:r>
              <a:r>
                <a:rPr lang="en-US" sz="1600" b="1" dirty="0">
                  <a:solidFill>
                    <a:srgbClr val="FF0000"/>
                  </a:solidFill>
                </a:rPr>
                <a:t>&gt;</a:t>
              </a:r>
              <a:r>
                <a:rPr lang="vi-VN" sz="1600" b="1" dirty="0">
                  <a:solidFill>
                    <a:srgbClr val="FF0000"/>
                  </a:solidFill>
                </a:rPr>
                <a:t> 70%</a:t>
              </a:r>
              <a:r>
                <a:rPr lang="vi-VN" sz="1051" dirty="0"/>
                <a:t> </a:t>
              </a:r>
            </a:p>
          </p:txBody>
        </p:sp>
        <p:cxnSp>
          <p:nvCxnSpPr>
            <p:cNvPr id="23" name="Straight Connector 22">
              <a:extLst>
                <a:ext uri="{FF2B5EF4-FFF2-40B4-BE49-F238E27FC236}">
                  <a16:creationId xmlns:a16="http://schemas.microsoft.com/office/drawing/2014/main" id="{DC34EE3F-6C51-4FB6-B895-3DC96D3C05D5}"/>
                </a:ext>
              </a:extLst>
            </p:cNvPr>
            <p:cNvCxnSpPr>
              <a:cxnSpLocks/>
            </p:cNvCxnSpPr>
            <p:nvPr/>
          </p:nvCxnSpPr>
          <p:spPr>
            <a:xfrm flipV="1">
              <a:off x="6336714" y="1839096"/>
              <a:ext cx="256032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2F3F499C-15A2-4F61-A0DD-5A42D46DEB6C}"/>
              </a:ext>
            </a:extLst>
          </p:cNvPr>
          <p:cNvSpPr txBox="1"/>
          <p:nvPr/>
        </p:nvSpPr>
        <p:spPr>
          <a:xfrm>
            <a:off x="6167720" y="3234152"/>
            <a:ext cx="905305" cy="429998"/>
          </a:xfrm>
          <a:custGeom>
            <a:avLst/>
            <a:gdLst>
              <a:gd name="connsiteX0" fmla="*/ 291405 w 1170607"/>
              <a:gd name="connsiteY0" fmla="*/ 148159 h 657300"/>
              <a:gd name="connsiteX1" fmla="*/ 271760 w 1170607"/>
              <a:gd name="connsiteY1" fmla="*/ 151024 h 657300"/>
              <a:gd name="connsiteX2" fmla="*/ 256003 w 1170607"/>
              <a:gd name="connsiteY2" fmla="*/ 160642 h 657300"/>
              <a:gd name="connsiteX3" fmla="*/ 243929 w 1170607"/>
              <a:gd name="connsiteY3" fmla="*/ 174352 h 657300"/>
              <a:gd name="connsiteX4" fmla="*/ 234925 w 1170607"/>
              <a:gd name="connsiteY4" fmla="*/ 193179 h 657300"/>
              <a:gd name="connsiteX5" fmla="*/ 228377 w 1170607"/>
              <a:gd name="connsiteY5" fmla="*/ 214257 h 657300"/>
              <a:gd name="connsiteX6" fmla="*/ 223875 w 1170607"/>
              <a:gd name="connsiteY6" fmla="*/ 238814 h 657300"/>
              <a:gd name="connsiteX7" fmla="*/ 221214 w 1170607"/>
              <a:gd name="connsiteY7" fmla="*/ 263779 h 657300"/>
              <a:gd name="connsiteX8" fmla="*/ 219782 w 1170607"/>
              <a:gd name="connsiteY8" fmla="*/ 290792 h 657300"/>
              <a:gd name="connsiteX9" fmla="*/ 219372 w 1170607"/>
              <a:gd name="connsiteY9" fmla="*/ 316372 h 657300"/>
              <a:gd name="connsiteX10" fmla="*/ 219372 w 1170607"/>
              <a:gd name="connsiteY10" fmla="*/ 341747 h 657300"/>
              <a:gd name="connsiteX11" fmla="*/ 219372 w 1170607"/>
              <a:gd name="connsiteY11" fmla="*/ 349523 h 657300"/>
              <a:gd name="connsiteX12" fmla="*/ 219782 w 1170607"/>
              <a:gd name="connsiteY12" fmla="*/ 377763 h 657300"/>
              <a:gd name="connsiteX13" fmla="*/ 221623 w 1170607"/>
              <a:gd name="connsiteY13" fmla="*/ 407845 h 657300"/>
              <a:gd name="connsiteX14" fmla="*/ 225512 w 1170607"/>
              <a:gd name="connsiteY14" fmla="*/ 438950 h 657300"/>
              <a:gd name="connsiteX15" fmla="*/ 232674 w 1170607"/>
              <a:gd name="connsiteY15" fmla="*/ 466576 h 657300"/>
              <a:gd name="connsiteX16" fmla="*/ 243929 w 1170607"/>
              <a:gd name="connsiteY16" fmla="*/ 490314 h 657300"/>
              <a:gd name="connsiteX17" fmla="*/ 260505 w 1170607"/>
              <a:gd name="connsiteY17" fmla="*/ 505662 h 657300"/>
              <a:gd name="connsiteX18" fmla="*/ 283220 w 1170607"/>
              <a:gd name="connsiteY18" fmla="*/ 511597 h 657300"/>
              <a:gd name="connsiteX19" fmla="*/ 308800 w 1170607"/>
              <a:gd name="connsiteY19" fmla="*/ 505458 h 657300"/>
              <a:gd name="connsiteX20" fmla="*/ 327217 w 1170607"/>
              <a:gd name="connsiteY20" fmla="*/ 490724 h 657300"/>
              <a:gd name="connsiteX21" fmla="*/ 339291 w 1170607"/>
              <a:gd name="connsiteY21" fmla="*/ 466986 h 657300"/>
              <a:gd name="connsiteX22" fmla="*/ 346658 w 1170607"/>
              <a:gd name="connsiteY22" fmla="*/ 440178 h 657300"/>
              <a:gd name="connsiteX23" fmla="*/ 350341 w 1170607"/>
              <a:gd name="connsiteY23" fmla="*/ 409482 h 657300"/>
              <a:gd name="connsiteX24" fmla="*/ 351774 w 1170607"/>
              <a:gd name="connsiteY24" fmla="*/ 380628 h 657300"/>
              <a:gd name="connsiteX25" fmla="*/ 351978 w 1170607"/>
              <a:gd name="connsiteY25" fmla="*/ 353207 h 657300"/>
              <a:gd name="connsiteX26" fmla="*/ 351978 w 1170607"/>
              <a:gd name="connsiteY26" fmla="*/ 347886 h 657300"/>
              <a:gd name="connsiteX27" fmla="*/ 353615 w 1170607"/>
              <a:gd name="connsiteY27" fmla="*/ 304503 h 657300"/>
              <a:gd name="connsiteX28" fmla="*/ 353820 w 1170607"/>
              <a:gd name="connsiteY28" fmla="*/ 288131 h 657300"/>
              <a:gd name="connsiteX29" fmla="*/ 354025 w 1170607"/>
              <a:gd name="connsiteY29" fmla="*/ 265007 h 657300"/>
              <a:gd name="connsiteX30" fmla="*/ 352797 w 1170607"/>
              <a:gd name="connsiteY30" fmla="*/ 239837 h 657300"/>
              <a:gd name="connsiteX31" fmla="*/ 349523 w 1170607"/>
              <a:gd name="connsiteY31" fmla="*/ 212824 h 657300"/>
              <a:gd name="connsiteX32" fmla="*/ 342770 w 1170607"/>
              <a:gd name="connsiteY32" fmla="*/ 188677 h 657300"/>
              <a:gd name="connsiteX33" fmla="*/ 331514 w 1170607"/>
              <a:gd name="connsiteY33" fmla="*/ 167190 h 657300"/>
              <a:gd name="connsiteX34" fmla="*/ 314734 w 1170607"/>
              <a:gd name="connsiteY34" fmla="*/ 153684 h 657300"/>
              <a:gd name="connsiteX35" fmla="*/ 291405 w 1170607"/>
              <a:gd name="connsiteY35" fmla="*/ 148159 h 657300"/>
              <a:gd name="connsiteX36" fmla="*/ 892299 w 1170607"/>
              <a:gd name="connsiteY36" fmla="*/ 2457 h 657300"/>
              <a:gd name="connsiteX37" fmla="*/ 974154 w 1170607"/>
              <a:gd name="connsiteY37" fmla="*/ 9210 h 657300"/>
              <a:gd name="connsiteX38" fmla="*/ 1048233 w 1170607"/>
              <a:gd name="connsiteY38" fmla="*/ 30902 h 657300"/>
              <a:gd name="connsiteX39" fmla="*/ 1109011 w 1170607"/>
              <a:gd name="connsiteY39" fmla="*/ 67737 h 657300"/>
              <a:gd name="connsiteX40" fmla="*/ 1149734 w 1170607"/>
              <a:gd name="connsiteY40" fmla="*/ 121966 h 657300"/>
              <a:gd name="connsiteX41" fmla="*/ 1164878 w 1170607"/>
              <a:gd name="connsiteY41" fmla="*/ 193999 h 657300"/>
              <a:gd name="connsiteX42" fmla="*/ 1154850 w 1170607"/>
              <a:gd name="connsiteY42" fmla="*/ 258664 h 657300"/>
              <a:gd name="connsiteX43" fmla="*/ 1129475 w 1170607"/>
              <a:gd name="connsiteY43" fmla="*/ 309415 h 657300"/>
              <a:gd name="connsiteX44" fmla="*/ 1091003 w 1170607"/>
              <a:gd name="connsiteY44" fmla="*/ 351980 h 657300"/>
              <a:gd name="connsiteX45" fmla="*/ 1046187 w 1170607"/>
              <a:gd name="connsiteY45" fmla="*/ 389429 h 657300"/>
              <a:gd name="connsiteX46" fmla="*/ 996869 w 1170607"/>
              <a:gd name="connsiteY46" fmla="*/ 427287 h 657300"/>
              <a:gd name="connsiteX47" fmla="*/ 949598 w 1170607"/>
              <a:gd name="connsiteY47" fmla="*/ 469033 h 657300"/>
              <a:gd name="connsiteX48" fmla="*/ 1034932 w 1170607"/>
              <a:gd name="connsiteY48" fmla="*/ 467396 h 657300"/>
              <a:gd name="connsiteX49" fmla="*/ 1122313 w 1170607"/>
              <a:gd name="connsiteY49" fmla="*/ 465759 h 657300"/>
              <a:gd name="connsiteX50" fmla="*/ 1160580 w 1170607"/>
              <a:gd name="connsiteY50" fmla="*/ 484790 h 657300"/>
              <a:gd name="connsiteX51" fmla="*/ 1170607 w 1170607"/>
              <a:gd name="connsiteY51" fmla="*/ 539429 h 657300"/>
              <a:gd name="connsiteX52" fmla="*/ 1169380 w 1170607"/>
              <a:gd name="connsiteY52" fmla="*/ 576878 h 657300"/>
              <a:gd name="connsiteX53" fmla="*/ 1168152 w 1170607"/>
              <a:gd name="connsiteY53" fmla="*/ 617191 h 657300"/>
              <a:gd name="connsiteX54" fmla="*/ 1168152 w 1170607"/>
              <a:gd name="connsiteY54" fmla="*/ 624558 h 657300"/>
              <a:gd name="connsiteX55" fmla="*/ 1167333 w 1170607"/>
              <a:gd name="connsiteY55" fmla="*/ 633972 h 657300"/>
              <a:gd name="connsiteX56" fmla="*/ 1162831 w 1170607"/>
              <a:gd name="connsiteY56" fmla="*/ 640111 h 657300"/>
              <a:gd name="connsiteX57" fmla="*/ 1151781 w 1170607"/>
              <a:gd name="connsiteY57" fmla="*/ 644204 h 657300"/>
              <a:gd name="connsiteX58" fmla="*/ 1122313 w 1170607"/>
              <a:gd name="connsiteY58" fmla="*/ 644204 h 657300"/>
              <a:gd name="connsiteX59" fmla="*/ 989707 w 1170607"/>
              <a:gd name="connsiteY59" fmla="*/ 640930 h 657300"/>
              <a:gd name="connsiteX60" fmla="*/ 631998 w 1170607"/>
              <a:gd name="connsiteY60" fmla="*/ 647478 h 657300"/>
              <a:gd name="connsiteX61" fmla="*/ 631998 w 1170607"/>
              <a:gd name="connsiteY61" fmla="*/ 639292 h 657300"/>
              <a:gd name="connsiteX62" fmla="*/ 621971 w 1170607"/>
              <a:gd name="connsiteY62" fmla="*/ 624558 h 657300"/>
              <a:gd name="connsiteX63" fmla="*/ 618083 w 1170607"/>
              <a:gd name="connsiteY63" fmla="*/ 600002 h 657300"/>
              <a:gd name="connsiteX64" fmla="*/ 618083 w 1170607"/>
              <a:gd name="connsiteY64" fmla="*/ 480493 h 657300"/>
              <a:gd name="connsiteX65" fmla="*/ 645914 w 1170607"/>
              <a:gd name="connsiteY65" fmla="*/ 452662 h 657300"/>
              <a:gd name="connsiteX66" fmla="*/ 807169 w 1170607"/>
              <a:gd name="connsiteY66" fmla="*/ 342157 h 657300"/>
              <a:gd name="connsiteX67" fmla="*/ 832544 w 1170607"/>
              <a:gd name="connsiteY67" fmla="*/ 322512 h 657300"/>
              <a:gd name="connsiteX68" fmla="*/ 920948 w 1170607"/>
              <a:gd name="connsiteY68" fmla="*/ 199729 h 657300"/>
              <a:gd name="connsiteX69" fmla="*/ 910921 w 1170607"/>
              <a:gd name="connsiteY69" fmla="*/ 172716 h 657300"/>
              <a:gd name="connsiteX70" fmla="*/ 884113 w 1170607"/>
              <a:gd name="connsiteY70" fmla="*/ 162894 h 657300"/>
              <a:gd name="connsiteX71" fmla="*/ 861398 w 1170607"/>
              <a:gd name="connsiteY71" fmla="*/ 169237 h 657300"/>
              <a:gd name="connsiteX72" fmla="*/ 849939 w 1170607"/>
              <a:gd name="connsiteY72" fmla="*/ 184790 h 657300"/>
              <a:gd name="connsiteX73" fmla="*/ 845027 w 1170607"/>
              <a:gd name="connsiteY73" fmla="*/ 203412 h 657300"/>
              <a:gd name="connsiteX74" fmla="*/ 839707 w 1170607"/>
              <a:gd name="connsiteY74" fmla="*/ 220602 h 657300"/>
              <a:gd name="connsiteX75" fmla="*/ 829270 w 1170607"/>
              <a:gd name="connsiteY75" fmla="*/ 230015 h 657300"/>
              <a:gd name="connsiteX76" fmla="*/ 639365 w 1170607"/>
              <a:gd name="connsiteY76" fmla="*/ 230015 h 657300"/>
              <a:gd name="connsiteX77" fmla="*/ 616446 w 1170607"/>
              <a:gd name="connsiteY77" fmla="*/ 217737 h 657300"/>
              <a:gd name="connsiteX78" fmla="*/ 644686 w 1170607"/>
              <a:gd name="connsiteY78" fmla="*/ 116441 h 657300"/>
              <a:gd name="connsiteX79" fmla="*/ 703622 w 1170607"/>
              <a:gd name="connsiteY79" fmla="*/ 49524 h 657300"/>
              <a:gd name="connsiteX80" fmla="*/ 786705 w 1170607"/>
              <a:gd name="connsiteY80" fmla="*/ 13712 h 657300"/>
              <a:gd name="connsiteX81" fmla="*/ 892299 w 1170607"/>
              <a:gd name="connsiteY81" fmla="*/ 2457 h 657300"/>
              <a:gd name="connsiteX82" fmla="*/ 286494 w 1170607"/>
              <a:gd name="connsiteY82" fmla="*/ 0 h 657300"/>
              <a:gd name="connsiteX83" fmla="*/ 377149 w 1170607"/>
              <a:gd name="connsiteY83" fmla="*/ 11255 h 657300"/>
              <a:gd name="connsiteX84" fmla="*/ 447340 w 1170607"/>
              <a:gd name="connsiteY84" fmla="*/ 41337 h 657300"/>
              <a:gd name="connsiteX85" fmla="*/ 498909 w 1170607"/>
              <a:gd name="connsiteY85" fmla="*/ 87381 h 657300"/>
              <a:gd name="connsiteX86" fmla="*/ 534925 w 1170607"/>
              <a:gd name="connsiteY86" fmla="*/ 144066 h 657300"/>
              <a:gd name="connsiteX87" fmla="*/ 557026 w 1170607"/>
              <a:gd name="connsiteY87" fmla="*/ 208118 h 657300"/>
              <a:gd name="connsiteX88" fmla="*/ 568895 w 1170607"/>
              <a:gd name="connsiteY88" fmla="*/ 274216 h 657300"/>
              <a:gd name="connsiteX89" fmla="*/ 572169 w 1170607"/>
              <a:gd name="connsiteY89" fmla="*/ 339700 h 657300"/>
              <a:gd name="connsiteX90" fmla="*/ 549864 w 1170607"/>
              <a:gd name="connsiteY90" fmla="*/ 478445 h 657300"/>
              <a:gd name="connsiteX91" fmla="*/ 488063 w 1170607"/>
              <a:gd name="connsiteY91" fmla="*/ 578309 h 657300"/>
              <a:gd name="connsiteX92" fmla="*/ 396180 w 1170607"/>
              <a:gd name="connsiteY92" fmla="*/ 637245 h 657300"/>
              <a:gd name="connsiteX93" fmla="*/ 281583 w 1170607"/>
              <a:gd name="connsiteY93" fmla="*/ 657300 h 657300"/>
              <a:gd name="connsiteX94" fmla="*/ 197476 w 1170607"/>
              <a:gd name="connsiteY94" fmla="*/ 648500 h 657300"/>
              <a:gd name="connsiteX95" fmla="*/ 131787 w 1170607"/>
              <a:gd name="connsiteY95" fmla="*/ 624557 h 657300"/>
              <a:gd name="connsiteX96" fmla="*/ 82469 w 1170607"/>
              <a:gd name="connsiteY96" fmla="*/ 586085 h 657300"/>
              <a:gd name="connsiteX97" fmla="*/ 46862 w 1170607"/>
              <a:gd name="connsiteY97" fmla="*/ 536358 h 657300"/>
              <a:gd name="connsiteX98" fmla="*/ 22919 w 1170607"/>
              <a:gd name="connsiteY98" fmla="*/ 475785 h 657300"/>
              <a:gd name="connsiteX99" fmla="*/ 7981 w 1170607"/>
              <a:gd name="connsiteY99" fmla="*/ 408050 h 657300"/>
              <a:gd name="connsiteX100" fmla="*/ 0 w 1170607"/>
              <a:gd name="connsiteY100" fmla="*/ 333152 h 657300"/>
              <a:gd name="connsiteX101" fmla="*/ 286494 w 1170607"/>
              <a:gd name="connsiteY101" fmla="*/ 0 h 6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1170607" h="657300">
                <a:moveTo>
                  <a:pt x="291405" y="148159"/>
                </a:moveTo>
                <a:cubicBezTo>
                  <a:pt x="284311" y="148159"/>
                  <a:pt x="277763" y="149114"/>
                  <a:pt x="271760" y="151024"/>
                </a:cubicBezTo>
                <a:cubicBezTo>
                  <a:pt x="265757" y="152933"/>
                  <a:pt x="260505" y="156139"/>
                  <a:pt x="256003" y="160642"/>
                </a:cubicBezTo>
                <a:cubicBezTo>
                  <a:pt x="251501" y="165144"/>
                  <a:pt x="247476" y="169714"/>
                  <a:pt x="243929" y="174352"/>
                </a:cubicBezTo>
                <a:cubicBezTo>
                  <a:pt x="240382" y="178991"/>
                  <a:pt x="237381" y="185266"/>
                  <a:pt x="234925" y="193179"/>
                </a:cubicBezTo>
                <a:cubicBezTo>
                  <a:pt x="232469" y="201092"/>
                  <a:pt x="230287" y="208118"/>
                  <a:pt x="228377" y="214257"/>
                </a:cubicBezTo>
                <a:cubicBezTo>
                  <a:pt x="226467" y="220396"/>
                  <a:pt x="224966" y="228582"/>
                  <a:pt x="223875" y="238814"/>
                </a:cubicBezTo>
                <a:cubicBezTo>
                  <a:pt x="222783" y="249045"/>
                  <a:pt x="221896" y="257367"/>
                  <a:pt x="221214" y="263779"/>
                </a:cubicBezTo>
                <a:cubicBezTo>
                  <a:pt x="220532" y="270191"/>
                  <a:pt x="220055" y="279196"/>
                  <a:pt x="219782" y="290792"/>
                </a:cubicBezTo>
                <a:cubicBezTo>
                  <a:pt x="219509" y="302388"/>
                  <a:pt x="219372" y="310915"/>
                  <a:pt x="219372" y="316372"/>
                </a:cubicBezTo>
                <a:cubicBezTo>
                  <a:pt x="219372" y="321829"/>
                  <a:pt x="219372" y="330287"/>
                  <a:pt x="219372" y="341747"/>
                </a:cubicBezTo>
                <a:cubicBezTo>
                  <a:pt x="219372" y="345294"/>
                  <a:pt x="219372" y="347886"/>
                  <a:pt x="219372" y="349523"/>
                </a:cubicBezTo>
                <a:cubicBezTo>
                  <a:pt x="219372" y="360164"/>
                  <a:pt x="219509" y="369578"/>
                  <a:pt x="219782" y="377763"/>
                </a:cubicBezTo>
                <a:cubicBezTo>
                  <a:pt x="220055" y="385949"/>
                  <a:pt x="220668" y="395976"/>
                  <a:pt x="221623" y="407845"/>
                </a:cubicBezTo>
                <a:cubicBezTo>
                  <a:pt x="222578" y="419714"/>
                  <a:pt x="223875" y="430082"/>
                  <a:pt x="225512" y="438950"/>
                </a:cubicBezTo>
                <a:cubicBezTo>
                  <a:pt x="227149" y="447818"/>
                  <a:pt x="229536" y="457027"/>
                  <a:pt x="232674" y="466576"/>
                </a:cubicBezTo>
                <a:cubicBezTo>
                  <a:pt x="235812" y="476126"/>
                  <a:pt x="239563" y="484039"/>
                  <a:pt x="243929" y="490314"/>
                </a:cubicBezTo>
                <a:cubicBezTo>
                  <a:pt x="248295" y="496590"/>
                  <a:pt x="253820" y="501706"/>
                  <a:pt x="260505" y="505662"/>
                </a:cubicBezTo>
                <a:cubicBezTo>
                  <a:pt x="267190" y="509619"/>
                  <a:pt x="274761" y="511597"/>
                  <a:pt x="283220" y="511597"/>
                </a:cubicBezTo>
                <a:cubicBezTo>
                  <a:pt x="292770" y="511597"/>
                  <a:pt x="301296" y="509551"/>
                  <a:pt x="308800" y="505458"/>
                </a:cubicBezTo>
                <a:cubicBezTo>
                  <a:pt x="316303" y="501365"/>
                  <a:pt x="322442" y="496454"/>
                  <a:pt x="327217" y="490724"/>
                </a:cubicBezTo>
                <a:cubicBezTo>
                  <a:pt x="331992" y="484994"/>
                  <a:pt x="336017" y="477081"/>
                  <a:pt x="339291" y="466986"/>
                </a:cubicBezTo>
                <a:cubicBezTo>
                  <a:pt x="342565" y="456890"/>
                  <a:pt x="345021" y="447954"/>
                  <a:pt x="346658" y="440178"/>
                </a:cubicBezTo>
                <a:cubicBezTo>
                  <a:pt x="348295" y="432402"/>
                  <a:pt x="349523" y="422170"/>
                  <a:pt x="350341" y="409482"/>
                </a:cubicBezTo>
                <a:cubicBezTo>
                  <a:pt x="351160" y="396795"/>
                  <a:pt x="351637" y="387177"/>
                  <a:pt x="351774" y="380628"/>
                </a:cubicBezTo>
                <a:cubicBezTo>
                  <a:pt x="351910" y="374080"/>
                  <a:pt x="351978" y="364939"/>
                  <a:pt x="351978" y="353207"/>
                </a:cubicBezTo>
                <a:cubicBezTo>
                  <a:pt x="351978" y="350751"/>
                  <a:pt x="351978" y="348977"/>
                  <a:pt x="351978" y="347886"/>
                </a:cubicBezTo>
                <a:cubicBezTo>
                  <a:pt x="353070" y="338609"/>
                  <a:pt x="353615" y="324148"/>
                  <a:pt x="353615" y="304503"/>
                </a:cubicBezTo>
                <a:cubicBezTo>
                  <a:pt x="353615" y="303138"/>
                  <a:pt x="353684" y="297681"/>
                  <a:pt x="353820" y="288131"/>
                </a:cubicBezTo>
                <a:cubicBezTo>
                  <a:pt x="353956" y="278582"/>
                  <a:pt x="354025" y="270874"/>
                  <a:pt x="354025" y="265007"/>
                </a:cubicBezTo>
                <a:cubicBezTo>
                  <a:pt x="354025" y="259141"/>
                  <a:pt x="353615" y="250751"/>
                  <a:pt x="352797" y="239837"/>
                </a:cubicBezTo>
                <a:cubicBezTo>
                  <a:pt x="351978" y="228923"/>
                  <a:pt x="350887" y="219919"/>
                  <a:pt x="349523" y="212824"/>
                </a:cubicBezTo>
                <a:cubicBezTo>
                  <a:pt x="348158" y="205730"/>
                  <a:pt x="345907" y="197681"/>
                  <a:pt x="342770" y="188677"/>
                </a:cubicBezTo>
                <a:cubicBezTo>
                  <a:pt x="339632" y="179673"/>
                  <a:pt x="335880" y="172511"/>
                  <a:pt x="331514" y="167190"/>
                </a:cubicBezTo>
                <a:cubicBezTo>
                  <a:pt x="327149" y="161869"/>
                  <a:pt x="321555" y="157367"/>
                  <a:pt x="314734" y="153684"/>
                </a:cubicBezTo>
                <a:cubicBezTo>
                  <a:pt x="307913" y="150000"/>
                  <a:pt x="300136" y="148159"/>
                  <a:pt x="291405" y="148159"/>
                </a:cubicBezTo>
                <a:close/>
                <a:moveTo>
                  <a:pt x="892299" y="2457"/>
                </a:moveTo>
                <a:cubicBezTo>
                  <a:pt x="920948" y="2457"/>
                  <a:pt x="948233" y="4708"/>
                  <a:pt x="974154" y="9210"/>
                </a:cubicBezTo>
                <a:cubicBezTo>
                  <a:pt x="1000075" y="13712"/>
                  <a:pt x="1024768" y="20942"/>
                  <a:pt x="1048233" y="30902"/>
                </a:cubicBezTo>
                <a:cubicBezTo>
                  <a:pt x="1071699" y="40861"/>
                  <a:pt x="1091958" y="53139"/>
                  <a:pt x="1109011" y="67737"/>
                </a:cubicBezTo>
                <a:cubicBezTo>
                  <a:pt x="1126064" y="82334"/>
                  <a:pt x="1139639" y="100411"/>
                  <a:pt x="1149734" y="121966"/>
                </a:cubicBezTo>
                <a:cubicBezTo>
                  <a:pt x="1159830" y="143521"/>
                  <a:pt x="1164878" y="167532"/>
                  <a:pt x="1164878" y="193999"/>
                </a:cubicBezTo>
                <a:cubicBezTo>
                  <a:pt x="1164878" y="217191"/>
                  <a:pt x="1161535" y="238746"/>
                  <a:pt x="1154850" y="258664"/>
                </a:cubicBezTo>
                <a:cubicBezTo>
                  <a:pt x="1148165" y="278583"/>
                  <a:pt x="1139707" y="295499"/>
                  <a:pt x="1129475" y="309415"/>
                </a:cubicBezTo>
                <a:cubicBezTo>
                  <a:pt x="1119243" y="323330"/>
                  <a:pt x="1106419" y="337519"/>
                  <a:pt x="1091003" y="351980"/>
                </a:cubicBezTo>
                <a:cubicBezTo>
                  <a:pt x="1075587" y="366441"/>
                  <a:pt x="1060648" y="378924"/>
                  <a:pt x="1046187" y="389429"/>
                </a:cubicBezTo>
                <a:cubicBezTo>
                  <a:pt x="1031726" y="399933"/>
                  <a:pt x="1015287" y="412553"/>
                  <a:pt x="996869" y="427287"/>
                </a:cubicBezTo>
                <a:cubicBezTo>
                  <a:pt x="978452" y="442021"/>
                  <a:pt x="962694" y="455936"/>
                  <a:pt x="949598" y="469033"/>
                </a:cubicBezTo>
                <a:cubicBezTo>
                  <a:pt x="968151" y="469033"/>
                  <a:pt x="996596" y="468487"/>
                  <a:pt x="1034932" y="467396"/>
                </a:cubicBezTo>
                <a:cubicBezTo>
                  <a:pt x="1073267" y="466305"/>
                  <a:pt x="1102394" y="465759"/>
                  <a:pt x="1122313" y="465759"/>
                </a:cubicBezTo>
                <a:cubicBezTo>
                  <a:pt x="1141139" y="465759"/>
                  <a:pt x="1153895" y="472103"/>
                  <a:pt x="1160580" y="484790"/>
                </a:cubicBezTo>
                <a:cubicBezTo>
                  <a:pt x="1167265" y="497478"/>
                  <a:pt x="1170607" y="515691"/>
                  <a:pt x="1170607" y="539429"/>
                </a:cubicBezTo>
                <a:cubicBezTo>
                  <a:pt x="1170607" y="546796"/>
                  <a:pt x="1170198" y="559279"/>
                  <a:pt x="1169380" y="576878"/>
                </a:cubicBezTo>
                <a:cubicBezTo>
                  <a:pt x="1168561" y="594477"/>
                  <a:pt x="1168152" y="607914"/>
                  <a:pt x="1168152" y="617191"/>
                </a:cubicBezTo>
                <a:lnTo>
                  <a:pt x="1168152" y="624558"/>
                </a:lnTo>
                <a:cubicBezTo>
                  <a:pt x="1168152" y="628651"/>
                  <a:pt x="1167879" y="631789"/>
                  <a:pt x="1167333" y="633972"/>
                </a:cubicBezTo>
                <a:cubicBezTo>
                  <a:pt x="1166787" y="636155"/>
                  <a:pt x="1165287" y="638201"/>
                  <a:pt x="1162831" y="640111"/>
                </a:cubicBezTo>
                <a:cubicBezTo>
                  <a:pt x="1160375" y="642021"/>
                  <a:pt x="1156692" y="643385"/>
                  <a:pt x="1151781" y="644204"/>
                </a:cubicBezTo>
                <a:lnTo>
                  <a:pt x="1122313" y="644204"/>
                </a:lnTo>
                <a:cubicBezTo>
                  <a:pt x="1101576" y="643658"/>
                  <a:pt x="1057374" y="642567"/>
                  <a:pt x="989707" y="640930"/>
                </a:cubicBezTo>
                <a:cubicBezTo>
                  <a:pt x="880566" y="640930"/>
                  <a:pt x="761330" y="643112"/>
                  <a:pt x="631998" y="647478"/>
                </a:cubicBezTo>
                <a:lnTo>
                  <a:pt x="631998" y="639292"/>
                </a:lnTo>
                <a:cubicBezTo>
                  <a:pt x="627906" y="636837"/>
                  <a:pt x="624563" y="631925"/>
                  <a:pt x="621971" y="624558"/>
                </a:cubicBezTo>
                <a:cubicBezTo>
                  <a:pt x="619379" y="617191"/>
                  <a:pt x="618083" y="609006"/>
                  <a:pt x="618083" y="600002"/>
                </a:cubicBezTo>
                <a:lnTo>
                  <a:pt x="618083" y="480493"/>
                </a:lnTo>
                <a:cubicBezTo>
                  <a:pt x="618083" y="474217"/>
                  <a:pt x="627360" y="464940"/>
                  <a:pt x="645914" y="452662"/>
                </a:cubicBezTo>
                <a:cubicBezTo>
                  <a:pt x="720948" y="401912"/>
                  <a:pt x="774700" y="365077"/>
                  <a:pt x="807169" y="342157"/>
                </a:cubicBezTo>
                <a:lnTo>
                  <a:pt x="832544" y="322512"/>
                </a:lnTo>
                <a:cubicBezTo>
                  <a:pt x="891480" y="276673"/>
                  <a:pt x="920948" y="235745"/>
                  <a:pt x="920948" y="199729"/>
                </a:cubicBezTo>
                <a:cubicBezTo>
                  <a:pt x="920948" y="188269"/>
                  <a:pt x="917606" y="179265"/>
                  <a:pt x="910921" y="172716"/>
                </a:cubicBezTo>
                <a:cubicBezTo>
                  <a:pt x="904236" y="166168"/>
                  <a:pt x="895300" y="162894"/>
                  <a:pt x="884113" y="162894"/>
                </a:cubicBezTo>
                <a:cubicBezTo>
                  <a:pt x="874563" y="162894"/>
                  <a:pt x="866992" y="165008"/>
                  <a:pt x="861398" y="169237"/>
                </a:cubicBezTo>
                <a:cubicBezTo>
                  <a:pt x="855805" y="173467"/>
                  <a:pt x="851985" y="178651"/>
                  <a:pt x="849939" y="184790"/>
                </a:cubicBezTo>
                <a:cubicBezTo>
                  <a:pt x="847892" y="190929"/>
                  <a:pt x="846255" y="197136"/>
                  <a:pt x="845027" y="203412"/>
                </a:cubicBezTo>
                <a:cubicBezTo>
                  <a:pt x="843799" y="209688"/>
                  <a:pt x="842026" y="215417"/>
                  <a:pt x="839707" y="220602"/>
                </a:cubicBezTo>
                <a:cubicBezTo>
                  <a:pt x="837387" y="225786"/>
                  <a:pt x="833909" y="228924"/>
                  <a:pt x="829270" y="230015"/>
                </a:cubicBezTo>
                <a:lnTo>
                  <a:pt x="639365" y="230015"/>
                </a:lnTo>
                <a:cubicBezTo>
                  <a:pt x="624086" y="230015"/>
                  <a:pt x="616446" y="225922"/>
                  <a:pt x="616446" y="217737"/>
                </a:cubicBezTo>
                <a:cubicBezTo>
                  <a:pt x="620539" y="178446"/>
                  <a:pt x="629952" y="144681"/>
                  <a:pt x="644686" y="116441"/>
                </a:cubicBezTo>
                <a:cubicBezTo>
                  <a:pt x="659420" y="88200"/>
                  <a:pt x="679065" y="65895"/>
                  <a:pt x="703622" y="49524"/>
                </a:cubicBezTo>
                <a:cubicBezTo>
                  <a:pt x="728179" y="33153"/>
                  <a:pt x="755873" y="21215"/>
                  <a:pt x="786705" y="13712"/>
                </a:cubicBezTo>
                <a:cubicBezTo>
                  <a:pt x="817537" y="6209"/>
                  <a:pt x="852735" y="2457"/>
                  <a:pt x="892299" y="2457"/>
                </a:cubicBezTo>
                <a:close/>
                <a:moveTo>
                  <a:pt x="286494" y="0"/>
                </a:moveTo>
                <a:cubicBezTo>
                  <a:pt x="319509" y="0"/>
                  <a:pt x="349727" y="3752"/>
                  <a:pt x="377149" y="11255"/>
                </a:cubicBezTo>
                <a:cubicBezTo>
                  <a:pt x="404570" y="18759"/>
                  <a:pt x="427967" y="28786"/>
                  <a:pt x="447340" y="41337"/>
                </a:cubicBezTo>
                <a:cubicBezTo>
                  <a:pt x="466712" y="53888"/>
                  <a:pt x="483902" y="69236"/>
                  <a:pt x="498909" y="87381"/>
                </a:cubicBezTo>
                <a:cubicBezTo>
                  <a:pt x="513916" y="105526"/>
                  <a:pt x="525921" y="124420"/>
                  <a:pt x="534925" y="144066"/>
                </a:cubicBezTo>
                <a:cubicBezTo>
                  <a:pt x="543929" y="163711"/>
                  <a:pt x="551296" y="185062"/>
                  <a:pt x="557026" y="208118"/>
                </a:cubicBezTo>
                <a:cubicBezTo>
                  <a:pt x="562756" y="231174"/>
                  <a:pt x="566712" y="253206"/>
                  <a:pt x="568895" y="274216"/>
                </a:cubicBezTo>
                <a:cubicBezTo>
                  <a:pt x="571078" y="295226"/>
                  <a:pt x="572169" y="317054"/>
                  <a:pt x="572169" y="339700"/>
                </a:cubicBezTo>
                <a:cubicBezTo>
                  <a:pt x="572169" y="391542"/>
                  <a:pt x="564734" y="437791"/>
                  <a:pt x="549864" y="478445"/>
                </a:cubicBezTo>
                <a:cubicBezTo>
                  <a:pt x="534993" y="519100"/>
                  <a:pt x="514393" y="552388"/>
                  <a:pt x="488063" y="578309"/>
                </a:cubicBezTo>
                <a:cubicBezTo>
                  <a:pt x="461733" y="604230"/>
                  <a:pt x="431105" y="623875"/>
                  <a:pt x="396180" y="637245"/>
                </a:cubicBezTo>
                <a:cubicBezTo>
                  <a:pt x="361255" y="650615"/>
                  <a:pt x="323056" y="657300"/>
                  <a:pt x="281583" y="657300"/>
                </a:cubicBezTo>
                <a:cubicBezTo>
                  <a:pt x="250750" y="657300"/>
                  <a:pt x="222715" y="654366"/>
                  <a:pt x="197476" y="648500"/>
                </a:cubicBezTo>
                <a:cubicBezTo>
                  <a:pt x="172237" y="642634"/>
                  <a:pt x="150341" y="634653"/>
                  <a:pt x="131787" y="624557"/>
                </a:cubicBezTo>
                <a:cubicBezTo>
                  <a:pt x="113233" y="614462"/>
                  <a:pt x="96794" y="601638"/>
                  <a:pt x="82469" y="586085"/>
                </a:cubicBezTo>
                <a:cubicBezTo>
                  <a:pt x="68144" y="570533"/>
                  <a:pt x="56275" y="553957"/>
                  <a:pt x="46862" y="536358"/>
                </a:cubicBezTo>
                <a:cubicBezTo>
                  <a:pt x="37449" y="518759"/>
                  <a:pt x="29468" y="498568"/>
                  <a:pt x="22919" y="475785"/>
                </a:cubicBezTo>
                <a:cubicBezTo>
                  <a:pt x="16371" y="453002"/>
                  <a:pt x="11391" y="430424"/>
                  <a:pt x="7981" y="408050"/>
                </a:cubicBezTo>
                <a:cubicBezTo>
                  <a:pt x="4570" y="385676"/>
                  <a:pt x="1910" y="360710"/>
                  <a:pt x="0" y="333152"/>
                </a:cubicBezTo>
                <a:cubicBezTo>
                  <a:pt x="0" y="126058"/>
                  <a:pt x="95498" y="15007"/>
                  <a:pt x="286494" y="0"/>
                </a:cubicBezTo>
                <a:close/>
              </a:path>
            </a:pathLst>
          </a:custGeom>
          <a:solidFill>
            <a:schemeClr val="accent1"/>
          </a:solidFill>
          <a:ln>
            <a:noFill/>
          </a:ln>
          <a:effectLst>
            <a:outerShdw blurRad="12700" dist="12700" dir="2700000" algn="tl" rotWithShape="0">
              <a:prstClr val="black">
                <a:alpha val="52000"/>
              </a:prstClr>
            </a:outerShdw>
          </a:effec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83"/>
            <a:endParaRPr lang="en-US" sz="4951" dirty="0">
              <a:solidFill>
                <a:prstClr val="black"/>
              </a:solidFill>
              <a:latin typeface="Calibri" panose="020F0502020204030204" pitchFamily="34" charset="0"/>
            </a:endParaRPr>
          </a:p>
        </p:txBody>
      </p:sp>
      <p:sp>
        <p:nvSpPr>
          <p:cNvPr id="25" name="TextBox 24">
            <a:extLst>
              <a:ext uri="{FF2B5EF4-FFF2-40B4-BE49-F238E27FC236}">
                <a16:creationId xmlns:a16="http://schemas.microsoft.com/office/drawing/2014/main" id="{DB3D6D7F-23BD-4E9B-BA85-1E6F8060BAA6}"/>
              </a:ext>
            </a:extLst>
          </p:cNvPr>
          <p:cNvSpPr txBox="1"/>
          <p:nvPr/>
        </p:nvSpPr>
        <p:spPr>
          <a:xfrm>
            <a:off x="6166698" y="1682178"/>
            <a:ext cx="812247" cy="429998"/>
          </a:xfrm>
          <a:custGeom>
            <a:avLst/>
            <a:gdLst>
              <a:gd name="connsiteX0" fmla="*/ 291405 w 1050279"/>
              <a:gd name="connsiteY0" fmla="*/ 148159 h 657300"/>
              <a:gd name="connsiteX1" fmla="*/ 271760 w 1050279"/>
              <a:gd name="connsiteY1" fmla="*/ 151024 h 657300"/>
              <a:gd name="connsiteX2" fmla="*/ 256003 w 1050279"/>
              <a:gd name="connsiteY2" fmla="*/ 160642 h 657300"/>
              <a:gd name="connsiteX3" fmla="*/ 243929 w 1050279"/>
              <a:gd name="connsiteY3" fmla="*/ 174352 h 657300"/>
              <a:gd name="connsiteX4" fmla="*/ 234925 w 1050279"/>
              <a:gd name="connsiteY4" fmla="*/ 193179 h 657300"/>
              <a:gd name="connsiteX5" fmla="*/ 228376 w 1050279"/>
              <a:gd name="connsiteY5" fmla="*/ 214257 h 657300"/>
              <a:gd name="connsiteX6" fmla="*/ 223874 w 1050279"/>
              <a:gd name="connsiteY6" fmla="*/ 238814 h 657300"/>
              <a:gd name="connsiteX7" fmla="*/ 221214 w 1050279"/>
              <a:gd name="connsiteY7" fmla="*/ 263779 h 657300"/>
              <a:gd name="connsiteX8" fmla="*/ 219782 w 1050279"/>
              <a:gd name="connsiteY8" fmla="*/ 290792 h 657300"/>
              <a:gd name="connsiteX9" fmla="*/ 219372 w 1050279"/>
              <a:gd name="connsiteY9" fmla="*/ 316372 h 657300"/>
              <a:gd name="connsiteX10" fmla="*/ 219372 w 1050279"/>
              <a:gd name="connsiteY10" fmla="*/ 341747 h 657300"/>
              <a:gd name="connsiteX11" fmla="*/ 219372 w 1050279"/>
              <a:gd name="connsiteY11" fmla="*/ 349523 h 657300"/>
              <a:gd name="connsiteX12" fmla="*/ 219782 w 1050279"/>
              <a:gd name="connsiteY12" fmla="*/ 377763 h 657300"/>
              <a:gd name="connsiteX13" fmla="*/ 221623 w 1050279"/>
              <a:gd name="connsiteY13" fmla="*/ 407845 h 657300"/>
              <a:gd name="connsiteX14" fmla="*/ 225512 w 1050279"/>
              <a:gd name="connsiteY14" fmla="*/ 438950 h 657300"/>
              <a:gd name="connsiteX15" fmla="*/ 232674 w 1050279"/>
              <a:gd name="connsiteY15" fmla="*/ 466576 h 657300"/>
              <a:gd name="connsiteX16" fmla="*/ 243929 w 1050279"/>
              <a:gd name="connsiteY16" fmla="*/ 490314 h 657300"/>
              <a:gd name="connsiteX17" fmla="*/ 260505 w 1050279"/>
              <a:gd name="connsiteY17" fmla="*/ 505662 h 657300"/>
              <a:gd name="connsiteX18" fmla="*/ 283220 w 1050279"/>
              <a:gd name="connsiteY18" fmla="*/ 511597 h 657300"/>
              <a:gd name="connsiteX19" fmla="*/ 308799 w 1050279"/>
              <a:gd name="connsiteY19" fmla="*/ 505458 h 657300"/>
              <a:gd name="connsiteX20" fmla="*/ 327217 w 1050279"/>
              <a:gd name="connsiteY20" fmla="*/ 490724 h 657300"/>
              <a:gd name="connsiteX21" fmla="*/ 339291 w 1050279"/>
              <a:gd name="connsiteY21" fmla="*/ 466986 h 657300"/>
              <a:gd name="connsiteX22" fmla="*/ 346658 w 1050279"/>
              <a:gd name="connsiteY22" fmla="*/ 440178 h 657300"/>
              <a:gd name="connsiteX23" fmla="*/ 350341 w 1050279"/>
              <a:gd name="connsiteY23" fmla="*/ 409482 h 657300"/>
              <a:gd name="connsiteX24" fmla="*/ 351774 w 1050279"/>
              <a:gd name="connsiteY24" fmla="*/ 380628 h 657300"/>
              <a:gd name="connsiteX25" fmla="*/ 351978 w 1050279"/>
              <a:gd name="connsiteY25" fmla="*/ 353207 h 657300"/>
              <a:gd name="connsiteX26" fmla="*/ 351978 w 1050279"/>
              <a:gd name="connsiteY26" fmla="*/ 347886 h 657300"/>
              <a:gd name="connsiteX27" fmla="*/ 353615 w 1050279"/>
              <a:gd name="connsiteY27" fmla="*/ 304503 h 657300"/>
              <a:gd name="connsiteX28" fmla="*/ 353820 w 1050279"/>
              <a:gd name="connsiteY28" fmla="*/ 288131 h 657300"/>
              <a:gd name="connsiteX29" fmla="*/ 354025 w 1050279"/>
              <a:gd name="connsiteY29" fmla="*/ 265007 h 657300"/>
              <a:gd name="connsiteX30" fmla="*/ 352797 w 1050279"/>
              <a:gd name="connsiteY30" fmla="*/ 239837 h 657300"/>
              <a:gd name="connsiteX31" fmla="*/ 349523 w 1050279"/>
              <a:gd name="connsiteY31" fmla="*/ 212824 h 657300"/>
              <a:gd name="connsiteX32" fmla="*/ 342769 w 1050279"/>
              <a:gd name="connsiteY32" fmla="*/ 188677 h 657300"/>
              <a:gd name="connsiteX33" fmla="*/ 331514 w 1050279"/>
              <a:gd name="connsiteY33" fmla="*/ 167190 h 657300"/>
              <a:gd name="connsiteX34" fmla="*/ 314734 w 1050279"/>
              <a:gd name="connsiteY34" fmla="*/ 153684 h 657300"/>
              <a:gd name="connsiteX35" fmla="*/ 291405 w 1050279"/>
              <a:gd name="connsiteY35" fmla="*/ 148159 h 657300"/>
              <a:gd name="connsiteX36" fmla="*/ 857100 w 1050279"/>
              <a:gd name="connsiteY36" fmla="*/ 18827 h 657300"/>
              <a:gd name="connsiteX37" fmla="*/ 1004440 w 1050279"/>
              <a:gd name="connsiteY37" fmla="*/ 20464 h 657300"/>
              <a:gd name="connsiteX38" fmla="*/ 1036363 w 1050279"/>
              <a:gd name="connsiteY38" fmla="*/ 18827 h 657300"/>
              <a:gd name="connsiteX39" fmla="*/ 1041479 w 1050279"/>
              <a:gd name="connsiteY39" fmla="*/ 20873 h 657300"/>
              <a:gd name="connsiteX40" fmla="*/ 1044140 w 1050279"/>
              <a:gd name="connsiteY40" fmla="*/ 27012 h 657300"/>
              <a:gd name="connsiteX41" fmla="*/ 1045163 w 1050279"/>
              <a:gd name="connsiteY41" fmla="*/ 35607 h 657300"/>
              <a:gd name="connsiteX42" fmla="*/ 1045367 w 1050279"/>
              <a:gd name="connsiteY42" fmla="*/ 49113 h 657300"/>
              <a:gd name="connsiteX43" fmla="*/ 1045367 w 1050279"/>
              <a:gd name="connsiteY43" fmla="*/ 267668 h 657300"/>
              <a:gd name="connsiteX44" fmla="*/ 1047823 w 1050279"/>
              <a:gd name="connsiteY44" fmla="*/ 450001 h 657300"/>
              <a:gd name="connsiteX45" fmla="*/ 1050279 w 1050279"/>
              <a:gd name="connsiteY45" fmla="*/ 632743 h 657300"/>
              <a:gd name="connsiteX46" fmla="*/ 991343 w 1050279"/>
              <a:gd name="connsiteY46" fmla="*/ 647477 h 657300"/>
              <a:gd name="connsiteX47" fmla="*/ 969242 w 1050279"/>
              <a:gd name="connsiteY47" fmla="*/ 647068 h 657300"/>
              <a:gd name="connsiteX48" fmla="*/ 950415 w 1050279"/>
              <a:gd name="connsiteY48" fmla="*/ 646658 h 657300"/>
              <a:gd name="connsiteX49" fmla="*/ 918082 w 1050279"/>
              <a:gd name="connsiteY49" fmla="*/ 647068 h 657300"/>
              <a:gd name="connsiteX50" fmla="*/ 887386 w 1050279"/>
              <a:gd name="connsiteY50" fmla="*/ 647477 h 657300"/>
              <a:gd name="connsiteX51" fmla="*/ 811261 w 1050279"/>
              <a:gd name="connsiteY51" fmla="*/ 645840 h 657300"/>
              <a:gd name="connsiteX52" fmla="*/ 800620 w 1050279"/>
              <a:gd name="connsiteY52" fmla="*/ 631924 h 657300"/>
              <a:gd name="connsiteX53" fmla="*/ 796527 w 1050279"/>
              <a:gd name="connsiteY53" fmla="*/ 614735 h 657300"/>
              <a:gd name="connsiteX54" fmla="*/ 798164 w 1050279"/>
              <a:gd name="connsiteY54" fmla="*/ 434653 h 657300"/>
              <a:gd name="connsiteX55" fmla="*/ 798164 w 1050279"/>
              <a:gd name="connsiteY55" fmla="*/ 256208 h 657300"/>
              <a:gd name="connsiteX56" fmla="*/ 686022 w 1050279"/>
              <a:gd name="connsiteY56" fmla="*/ 311870 h 657300"/>
              <a:gd name="connsiteX57" fmla="*/ 675790 w 1050279"/>
              <a:gd name="connsiteY57" fmla="*/ 309414 h 657300"/>
              <a:gd name="connsiteX58" fmla="*/ 672107 w 1050279"/>
              <a:gd name="connsiteY58" fmla="*/ 300410 h 657300"/>
              <a:gd name="connsiteX59" fmla="*/ 672107 w 1050279"/>
              <a:gd name="connsiteY59" fmla="*/ 241474 h 657300"/>
              <a:gd name="connsiteX60" fmla="*/ 672107 w 1050279"/>
              <a:gd name="connsiteY60" fmla="*/ 227968 h 657300"/>
              <a:gd name="connsiteX61" fmla="*/ 675790 w 1050279"/>
              <a:gd name="connsiteY61" fmla="*/ 146931 h 657300"/>
              <a:gd name="connsiteX62" fmla="*/ 693389 w 1050279"/>
              <a:gd name="connsiteY62" fmla="*/ 124011 h 657300"/>
              <a:gd name="connsiteX63" fmla="*/ 708532 w 1050279"/>
              <a:gd name="connsiteY63" fmla="*/ 116235 h 657300"/>
              <a:gd name="connsiteX64" fmla="*/ 729405 w 1050279"/>
              <a:gd name="connsiteY64" fmla="*/ 104775 h 657300"/>
              <a:gd name="connsiteX65" fmla="*/ 766445 w 1050279"/>
              <a:gd name="connsiteY65" fmla="*/ 87995 h 657300"/>
              <a:gd name="connsiteX66" fmla="*/ 815558 w 1050279"/>
              <a:gd name="connsiteY66" fmla="*/ 58118 h 657300"/>
              <a:gd name="connsiteX67" fmla="*/ 857100 w 1050279"/>
              <a:gd name="connsiteY67" fmla="*/ 18827 h 657300"/>
              <a:gd name="connsiteX68" fmla="*/ 286494 w 1050279"/>
              <a:gd name="connsiteY68" fmla="*/ 0 h 657300"/>
              <a:gd name="connsiteX69" fmla="*/ 377149 w 1050279"/>
              <a:gd name="connsiteY69" fmla="*/ 11255 h 657300"/>
              <a:gd name="connsiteX70" fmla="*/ 447340 w 1050279"/>
              <a:gd name="connsiteY70" fmla="*/ 41337 h 657300"/>
              <a:gd name="connsiteX71" fmla="*/ 498909 w 1050279"/>
              <a:gd name="connsiteY71" fmla="*/ 87381 h 657300"/>
              <a:gd name="connsiteX72" fmla="*/ 534925 w 1050279"/>
              <a:gd name="connsiteY72" fmla="*/ 144066 h 657300"/>
              <a:gd name="connsiteX73" fmla="*/ 557026 w 1050279"/>
              <a:gd name="connsiteY73" fmla="*/ 208118 h 657300"/>
              <a:gd name="connsiteX74" fmla="*/ 568895 w 1050279"/>
              <a:gd name="connsiteY74" fmla="*/ 274216 h 657300"/>
              <a:gd name="connsiteX75" fmla="*/ 572169 w 1050279"/>
              <a:gd name="connsiteY75" fmla="*/ 339700 h 657300"/>
              <a:gd name="connsiteX76" fmla="*/ 549864 w 1050279"/>
              <a:gd name="connsiteY76" fmla="*/ 478445 h 657300"/>
              <a:gd name="connsiteX77" fmla="*/ 488063 w 1050279"/>
              <a:gd name="connsiteY77" fmla="*/ 578309 h 657300"/>
              <a:gd name="connsiteX78" fmla="*/ 396180 w 1050279"/>
              <a:gd name="connsiteY78" fmla="*/ 637245 h 657300"/>
              <a:gd name="connsiteX79" fmla="*/ 281582 w 1050279"/>
              <a:gd name="connsiteY79" fmla="*/ 657300 h 657300"/>
              <a:gd name="connsiteX80" fmla="*/ 197476 w 1050279"/>
              <a:gd name="connsiteY80" fmla="*/ 648500 h 657300"/>
              <a:gd name="connsiteX81" fmla="*/ 131787 w 1050279"/>
              <a:gd name="connsiteY81" fmla="*/ 624557 h 657300"/>
              <a:gd name="connsiteX82" fmla="*/ 82469 w 1050279"/>
              <a:gd name="connsiteY82" fmla="*/ 586085 h 657300"/>
              <a:gd name="connsiteX83" fmla="*/ 46862 w 1050279"/>
              <a:gd name="connsiteY83" fmla="*/ 536358 h 657300"/>
              <a:gd name="connsiteX84" fmla="*/ 22919 w 1050279"/>
              <a:gd name="connsiteY84" fmla="*/ 475785 h 657300"/>
              <a:gd name="connsiteX85" fmla="*/ 7981 w 1050279"/>
              <a:gd name="connsiteY85" fmla="*/ 408050 h 657300"/>
              <a:gd name="connsiteX86" fmla="*/ 0 w 1050279"/>
              <a:gd name="connsiteY86" fmla="*/ 333152 h 657300"/>
              <a:gd name="connsiteX87" fmla="*/ 286494 w 1050279"/>
              <a:gd name="connsiteY87" fmla="*/ 0 h 6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1050279" h="657300">
                <a:moveTo>
                  <a:pt x="291405" y="148159"/>
                </a:moveTo>
                <a:cubicBezTo>
                  <a:pt x="284311" y="148159"/>
                  <a:pt x="277763" y="149114"/>
                  <a:pt x="271760" y="151024"/>
                </a:cubicBezTo>
                <a:cubicBezTo>
                  <a:pt x="265757" y="152933"/>
                  <a:pt x="260505" y="156139"/>
                  <a:pt x="256003" y="160642"/>
                </a:cubicBezTo>
                <a:cubicBezTo>
                  <a:pt x="251501" y="165144"/>
                  <a:pt x="247476" y="169714"/>
                  <a:pt x="243929" y="174352"/>
                </a:cubicBezTo>
                <a:cubicBezTo>
                  <a:pt x="240382" y="178991"/>
                  <a:pt x="237381" y="185266"/>
                  <a:pt x="234925" y="193179"/>
                </a:cubicBezTo>
                <a:cubicBezTo>
                  <a:pt x="232469" y="201092"/>
                  <a:pt x="230286" y="208118"/>
                  <a:pt x="228376" y="214257"/>
                </a:cubicBezTo>
                <a:cubicBezTo>
                  <a:pt x="226466" y="220396"/>
                  <a:pt x="224966" y="228582"/>
                  <a:pt x="223874" y="238814"/>
                </a:cubicBezTo>
                <a:cubicBezTo>
                  <a:pt x="222783" y="249045"/>
                  <a:pt x="221896" y="257367"/>
                  <a:pt x="221214" y="263779"/>
                </a:cubicBezTo>
                <a:cubicBezTo>
                  <a:pt x="220532" y="270191"/>
                  <a:pt x="220054" y="279196"/>
                  <a:pt x="219782" y="290792"/>
                </a:cubicBezTo>
                <a:cubicBezTo>
                  <a:pt x="219509" y="302388"/>
                  <a:pt x="219372" y="310915"/>
                  <a:pt x="219372" y="316372"/>
                </a:cubicBezTo>
                <a:cubicBezTo>
                  <a:pt x="219372" y="321829"/>
                  <a:pt x="219372" y="330287"/>
                  <a:pt x="219372" y="341747"/>
                </a:cubicBezTo>
                <a:cubicBezTo>
                  <a:pt x="219372" y="345294"/>
                  <a:pt x="219372" y="347886"/>
                  <a:pt x="219372" y="349523"/>
                </a:cubicBezTo>
                <a:cubicBezTo>
                  <a:pt x="219372" y="360164"/>
                  <a:pt x="219509" y="369578"/>
                  <a:pt x="219782" y="377763"/>
                </a:cubicBezTo>
                <a:cubicBezTo>
                  <a:pt x="220054" y="385949"/>
                  <a:pt x="220668" y="395976"/>
                  <a:pt x="221623" y="407845"/>
                </a:cubicBezTo>
                <a:cubicBezTo>
                  <a:pt x="222578" y="419714"/>
                  <a:pt x="223874" y="430082"/>
                  <a:pt x="225512" y="438950"/>
                </a:cubicBezTo>
                <a:cubicBezTo>
                  <a:pt x="227149" y="447818"/>
                  <a:pt x="229536" y="457027"/>
                  <a:pt x="232674" y="466576"/>
                </a:cubicBezTo>
                <a:cubicBezTo>
                  <a:pt x="235812" y="476126"/>
                  <a:pt x="239563" y="484039"/>
                  <a:pt x="243929" y="490314"/>
                </a:cubicBezTo>
                <a:cubicBezTo>
                  <a:pt x="248295" y="496590"/>
                  <a:pt x="253820" y="501706"/>
                  <a:pt x="260505" y="505662"/>
                </a:cubicBezTo>
                <a:cubicBezTo>
                  <a:pt x="267190" y="509619"/>
                  <a:pt x="274761" y="511597"/>
                  <a:pt x="283220" y="511597"/>
                </a:cubicBezTo>
                <a:cubicBezTo>
                  <a:pt x="292769" y="511597"/>
                  <a:pt x="301296" y="509551"/>
                  <a:pt x="308799" y="505458"/>
                </a:cubicBezTo>
                <a:cubicBezTo>
                  <a:pt x="316303" y="501365"/>
                  <a:pt x="322442" y="496454"/>
                  <a:pt x="327217" y="490724"/>
                </a:cubicBezTo>
                <a:cubicBezTo>
                  <a:pt x="331992" y="484994"/>
                  <a:pt x="336016" y="477081"/>
                  <a:pt x="339291" y="466986"/>
                </a:cubicBezTo>
                <a:cubicBezTo>
                  <a:pt x="342565" y="456890"/>
                  <a:pt x="345020" y="447954"/>
                  <a:pt x="346658" y="440178"/>
                </a:cubicBezTo>
                <a:cubicBezTo>
                  <a:pt x="348295" y="432402"/>
                  <a:pt x="349523" y="422170"/>
                  <a:pt x="350341" y="409482"/>
                </a:cubicBezTo>
                <a:cubicBezTo>
                  <a:pt x="351160" y="396795"/>
                  <a:pt x="351637" y="387177"/>
                  <a:pt x="351774" y="380628"/>
                </a:cubicBezTo>
                <a:cubicBezTo>
                  <a:pt x="351910" y="374080"/>
                  <a:pt x="351978" y="364939"/>
                  <a:pt x="351978" y="353207"/>
                </a:cubicBezTo>
                <a:cubicBezTo>
                  <a:pt x="351978" y="350751"/>
                  <a:pt x="351978" y="348977"/>
                  <a:pt x="351978" y="347886"/>
                </a:cubicBezTo>
                <a:cubicBezTo>
                  <a:pt x="353070" y="338609"/>
                  <a:pt x="353615" y="324148"/>
                  <a:pt x="353615" y="304503"/>
                </a:cubicBezTo>
                <a:cubicBezTo>
                  <a:pt x="353615" y="303138"/>
                  <a:pt x="353684" y="297681"/>
                  <a:pt x="353820" y="288131"/>
                </a:cubicBezTo>
                <a:cubicBezTo>
                  <a:pt x="353956" y="278582"/>
                  <a:pt x="354025" y="270874"/>
                  <a:pt x="354025" y="265007"/>
                </a:cubicBezTo>
                <a:cubicBezTo>
                  <a:pt x="354025" y="259141"/>
                  <a:pt x="353615" y="250751"/>
                  <a:pt x="352797" y="239837"/>
                </a:cubicBezTo>
                <a:cubicBezTo>
                  <a:pt x="351978" y="228923"/>
                  <a:pt x="350887" y="219919"/>
                  <a:pt x="349523" y="212824"/>
                </a:cubicBezTo>
                <a:cubicBezTo>
                  <a:pt x="348158" y="205730"/>
                  <a:pt x="345907" y="197681"/>
                  <a:pt x="342769" y="188677"/>
                </a:cubicBezTo>
                <a:cubicBezTo>
                  <a:pt x="339632" y="179673"/>
                  <a:pt x="335880" y="172511"/>
                  <a:pt x="331514" y="167190"/>
                </a:cubicBezTo>
                <a:cubicBezTo>
                  <a:pt x="327149" y="161869"/>
                  <a:pt x="321555" y="157367"/>
                  <a:pt x="314734" y="153684"/>
                </a:cubicBezTo>
                <a:cubicBezTo>
                  <a:pt x="307913" y="150000"/>
                  <a:pt x="300136" y="148159"/>
                  <a:pt x="291405" y="148159"/>
                </a:cubicBezTo>
                <a:close/>
                <a:moveTo>
                  <a:pt x="857100" y="18827"/>
                </a:moveTo>
                <a:cubicBezTo>
                  <a:pt x="922584" y="19918"/>
                  <a:pt x="971698" y="20464"/>
                  <a:pt x="1004440" y="20464"/>
                </a:cubicBezTo>
                <a:cubicBezTo>
                  <a:pt x="1018628" y="20464"/>
                  <a:pt x="1029269" y="19918"/>
                  <a:pt x="1036363" y="18827"/>
                </a:cubicBezTo>
                <a:cubicBezTo>
                  <a:pt x="1038546" y="19100"/>
                  <a:pt x="1040252" y="19782"/>
                  <a:pt x="1041479" y="20873"/>
                </a:cubicBezTo>
                <a:cubicBezTo>
                  <a:pt x="1042707" y="21965"/>
                  <a:pt x="1043594" y="24011"/>
                  <a:pt x="1044140" y="27012"/>
                </a:cubicBezTo>
                <a:cubicBezTo>
                  <a:pt x="1044685" y="30014"/>
                  <a:pt x="1045026" y="32879"/>
                  <a:pt x="1045163" y="35607"/>
                </a:cubicBezTo>
                <a:cubicBezTo>
                  <a:pt x="1045299" y="38336"/>
                  <a:pt x="1045367" y="42838"/>
                  <a:pt x="1045367" y="49113"/>
                </a:cubicBezTo>
                <a:lnTo>
                  <a:pt x="1045367" y="267668"/>
                </a:lnTo>
                <a:cubicBezTo>
                  <a:pt x="1045367" y="308322"/>
                  <a:pt x="1046186" y="369100"/>
                  <a:pt x="1047823" y="450001"/>
                </a:cubicBezTo>
                <a:cubicBezTo>
                  <a:pt x="1049460" y="530901"/>
                  <a:pt x="1050279" y="591815"/>
                  <a:pt x="1050279" y="632743"/>
                </a:cubicBezTo>
                <a:cubicBezTo>
                  <a:pt x="1048914" y="642566"/>
                  <a:pt x="1029269" y="647477"/>
                  <a:pt x="991343" y="647477"/>
                </a:cubicBezTo>
                <a:cubicBezTo>
                  <a:pt x="985886" y="647477"/>
                  <a:pt x="978519" y="647341"/>
                  <a:pt x="969242" y="647068"/>
                </a:cubicBezTo>
                <a:cubicBezTo>
                  <a:pt x="959965" y="646795"/>
                  <a:pt x="953689" y="646658"/>
                  <a:pt x="950415" y="646658"/>
                </a:cubicBezTo>
                <a:cubicBezTo>
                  <a:pt x="942775" y="646658"/>
                  <a:pt x="931998" y="646795"/>
                  <a:pt x="918082" y="647068"/>
                </a:cubicBezTo>
                <a:cubicBezTo>
                  <a:pt x="904167" y="647341"/>
                  <a:pt x="893935" y="647477"/>
                  <a:pt x="887386" y="647477"/>
                </a:cubicBezTo>
                <a:cubicBezTo>
                  <a:pt x="870470" y="647477"/>
                  <a:pt x="845094" y="646931"/>
                  <a:pt x="811261" y="645840"/>
                </a:cubicBezTo>
                <a:lnTo>
                  <a:pt x="800620" y="631924"/>
                </a:lnTo>
                <a:cubicBezTo>
                  <a:pt x="797891" y="629196"/>
                  <a:pt x="796527" y="623466"/>
                  <a:pt x="796527" y="614735"/>
                </a:cubicBezTo>
                <a:cubicBezTo>
                  <a:pt x="796527" y="573261"/>
                  <a:pt x="797072" y="513234"/>
                  <a:pt x="798164" y="434653"/>
                </a:cubicBezTo>
                <a:lnTo>
                  <a:pt x="798164" y="256208"/>
                </a:lnTo>
                <a:cubicBezTo>
                  <a:pt x="758055" y="282674"/>
                  <a:pt x="720674" y="301228"/>
                  <a:pt x="686022" y="311870"/>
                </a:cubicBezTo>
                <a:cubicBezTo>
                  <a:pt x="681383" y="311870"/>
                  <a:pt x="677973" y="311051"/>
                  <a:pt x="675790" y="309414"/>
                </a:cubicBezTo>
                <a:cubicBezTo>
                  <a:pt x="673607" y="307777"/>
                  <a:pt x="672379" y="304775"/>
                  <a:pt x="672107" y="300410"/>
                </a:cubicBezTo>
                <a:lnTo>
                  <a:pt x="672107" y="241474"/>
                </a:lnTo>
                <a:cubicBezTo>
                  <a:pt x="672107" y="238472"/>
                  <a:pt x="672107" y="233970"/>
                  <a:pt x="672107" y="227968"/>
                </a:cubicBezTo>
                <a:cubicBezTo>
                  <a:pt x="672107" y="183493"/>
                  <a:pt x="673334" y="156481"/>
                  <a:pt x="675790" y="146931"/>
                </a:cubicBezTo>
                <a:cubicBezTo>
                  <a:pt x="678246" y="137654"/>
                  <a:pt x="684112" y="130014"/>
                  <a:pt x="693389" y="124011"/>
                </a:cubicBezTo>
                <a:cubicBezTo>
                  <a:pt x="696117" y="122374"/>
                  <a:pt x="701165" y="119782"/>
                  <a:pt x="708532" y="116235"/>
                </a:cubicBezTo>
                <a:lnTo>
                  <a:pt x="729405" y="104775"/>
                </a:lnTo>
                <a:cubicBezTo>
                  <a:pt x="741138" y="99864"/>
                  <a:pt x="753484" y="94270"/>
                  <a:pt x="766445" y="87995"/>
                </a:cubicBezTo>
                <a:cubicBezTo>
                  <a:pt x="779405" y="81719"/>
                  <a:pt x="795776" y="71760"/>
                  <a:pt x="815558" y="58118"/>
                </a:cubicBezTo>
                <a:cubicBezTo>
                  <a:pt x="835340" y="44475"/>
                  <a:pt x="849187" y="31378"/>
                  <a:pt x="857100" y="18827"/>
                </a:cubicBezTo>
                <a:close/>
                <a:moveTo>
                  <a:pt x="286494" y="0"/>
                </a:moveTo>
                <a:cubicBezTo>
                  <a:pt x="319509" y="0"/>
                  <a:pt x="349727" y="3752"/>
                  <a:pt x="377149" y="11255"/>
                </a:cubicBezTo>
                <a:cubicBezTo>
                  <a:pt x="404570" y="18759"/>
                  <a:pt x="427967" y="28786"/>
                  <a:pt x="447340" y="41337"/>
                </a:cubicBezTo>
                <a:cubicBezTo>
                  <a:pt x="466712" y="53888"/>
                  <a:pt x="483902" y="69236"/>
                  <a:pt x="498909" y="87381"/>
                </a:cubicBezTo>
                <a:cubicBezTo>
                  <a:pt x="513916" y="105526"/>
                  <a:pt x="525921" y="124420"/>
                  <a:pt x="534925" y="144066"/>
                </a:cubicBezTo>
                <a:cubicBezTo>
                  <a:pt x="543929" y="163711"/>
                  <a:pt x="551296" y="185062"/>
                  <a:pt x="557026" y="208118"/>
                </a:cubicBezTo>
                <a:cubicBezTo>
                  <a:pt x="562756" y="231174"/>
                  <a:pt x="566712" y="253206"/>
                  <a:pt x="568895" y="274216"/>
                </a:cubicBezTo>
                <a:cubicBezTo>
                  <a:pt x="571078" y="295226"/>
                  <a:pt x="572169" y="317054"/>
                  <a:pt x="572169" y="339700"/>
                </a:cubicBezTo>
                <a:cubicBezTo>
                  <a:pt x="572169" y="391542"/>
                  <a:pt x="564734" y="437791"/>
                  <a:pt x="549864" y="478445"/>
                </a:cubicBezTo>
                <a:cubicBezTo>
                  <a:pt x="534993" y="519100"/>
                  <a:pt x="514393" y="552388"/>
                  <a:pt x="488063" y="578309"/>
                </a:cubicBezTo>
                <a:cubicBezTo>
                  <a:pt x="461733" y="604230"/>
                  <a:pt x="431105" y="623875"/>
                  <a:pt x="396180" y="637245"/>
                </a:cubicBezTo>
                <a:cubicBezTo>
                  <a:pt x="361255" y="650615"/>
                  <a:pt x="323056" y="657300"/>
                  <a:pt x="281582" y="657300"/>
                </a:cubicBezTo>
                <a:cubicBezTo>
                  <a:pt x="250750" y="657300"/>
                  <a:pt x="222715" y="654366"/>
                  <a:pt x="197476" y="648500"/>
                </a:cubicBezTo>
                <a:cubicBezTo>
                  <a:pt x="172237" y="642634"/>
                  <a:pt x="150341" y="634653"/>
                  <a:pt x="131787" y="624557"/>
                </a:cubicBezTo>
                <a:cubicBezTo>
                  <a:pt x="113233" y="614462"/>
                  <a:pt x="96794" y="601638"/>
                  <a:pt x="82469" y="586085"/>
                </a:cubicBezTo>
                <a:cubicBezTo>
                  <a:pt x="68144" y="570533"/>
                  <a:pt x="56275" y="553957"/>
                  <a:pt x="46862" y="536358"/>
                </a:cubicBezTo>
                <a:cubicBezTo>
                  <a:pt x="37449" y="518759"/>
                  <a:pt x="29468" y="498568"/>
                  <a:pt x="22919" y="475785"/>
                </a:cubicBezTo>
                <a:cubicBezTo>
                  <a:pt x="16371" y="453002"/>
                  <a:pt x="11391" y="430424"/>
                  <a:pt x="7981" y="408050"/>
                </a:cubicBezTo>
                <a:cubicBezTo>
                  <a:pt x="4570" y="385676"/>
                  <a:pt x="1910" y="360710"/>
                  <a:pt x="0" y="333152"/>
                </a:cubicBezTo>
                <a:cubicBezTo>
                  <a:pt x="0" y="126058"/>
                  <a:pt x="95498" y="15007"/>
                  <a:pt x="286494" y="0"/>
                </a:cubicBezTo>
                <a:close/>
              </a:path>
            </a:pathLst>
          </a:custGeom>
          <a:solidFill>
            <a:schemeClr val="accent2"/>
          </a:solidFill>
          <a:ln>
            <a:noFill/>
          </a:ln>
          <a:effectLst>
            <a:outerShdw blurRad="12700" dist="12700" dir="2700000" algn="tl" rotWithShape="0">
              <a:prstClr val="black">
                <a:alpha val="52000"/>
              </a:prstClr>
            </a:outerShdw>
          </a:effec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83"/>
            <a:endParaRPr lang="en-US" sz="4951" dirty="0">
              <a:solidFill>
                <a:prstClr val="black"/>
              </a:solidFill>
              <a:latin typeface="Calibri" panose="020F0502020204030204" pitchFamily="34" charset="0"/>
            </a:endParaRPr>
          </a:p>
        </p:txBody>
      </p:sp>
      <p:grpSp>
        <p:nvGrpSpPr>
          <p:cNvPr id="28" name="Group 27">
            <a:extLst>
              <a:ext uri="{FF2B5EF4-FFF2-40B4-BE49-F238E27FC236}">
                <a16:creationId xmlns:a16="http://schemas.microsoft.com/office/drawing/2014/main" id="{86329F97-F143-4534-B090-5B72F3F78509}"/>
              </a:ext>
            </a:extLst>
          </p:cNvPr>
          <p:cNvGrpSpPr/>
          <p:nvPr/>
        </p:nvGrpSpPr>
        <p:grpSpPr>
          <a:xfrm>
            <a:off x="6061574" y="3854336"/>
            <a:ext cx="2603658" cy="2239847"/>
            <a:chOff x="6275351" y="1839096"/>
            <a:chExt cx="3083472" cy="2879200"/>
          </a:xfrm>
        </p:grpSpPr>
        <p:sp>
          <p:nvSpPr>
            <p:cNvPr id="29" name="TextBox 28">
              <a:extLst>
                <a:ext uri="{FF2B5EF4-FFF2-40B4-BE49-F238E27FC236}">
                  <a16:creationId xmlns:a16="http://schemas.microsoft.com/office/drawing/2014/main" id="{BBD57D95-BCCF-40C2-B9C3-A1366F415363}"/>
                </a:ext>
              </a:extLst>
            </p:cNvPr>
            <p:cNvSpPr txBox="1"/>
            <p:nvPr/>
          </p:nvSpPr>
          <p:spPr>
            <a:xfrm>
              <a:off x="6275351" y="3959115"/>
              <a:ext cx="3083472" cy="759181"/>
            </a:xfrm>
            <a:prstGeom prst="rect">
              <a:avLst/>
            </a:prstGeom>
            <a:noFill/>
          </p:spPr>
          <p:txBody>
            <a:bodyPr wrap="none" lIns="0" rtlCol="0" anchor="b">
              <a:spAutoFit/>
            </a:bodyPr>
            <a:lstStyle/>
            <a:p>
              <a:pPr lvl="0"/>
              <a:r>
                <a:rPr lang="vi-VN" sz="1500" b="1" dirty="0"/>
                <a:t>Thu nhập cư dân NT</a:t>
              </a:r>
            </a:p>
            <a:p>
              <a:pPr lvl="0"/>
              <a:r>
                <a:rPr lang="en-US" sz="1600" dirty="0"/>
                <a:t> </a:t>
              </a:r>
              <a:r>
                <a:rPr lang="vi-VN" sz="1500" b="1" dirty="0">
                  <a:solidFill>
                    <a:srgbClr val="FF0000"/>
                  </a:solidFill>
                </a:rPr>
                <a:t>2,5 - 3 lần so với 2020</a:t>
              </a:r>
              <a:endParaRPr lang="en-US" sz="1500" b="1" dirty="0">
                <a:solidFill>
                  <a:srgbClr val="FF0000"/>
                </a:solidFill>
              </a:endParaRPr>
            </a:p>
          </p:txBody>
        </p:sp>
        <p:cxnSp>
          <p:nvCxnSpPr>
            <p:cNvPr id="31" name="Straight Connector 30">
              <a:extLst>
                <a:ext uri="{FF2B5EF4-FFF2-40B4-BE49-F238E27FC236}">
                  <a16:creationId xmlns:a16="http://schemas.microsoft.com/office/drawing/2014/main" id="{705BC8B1-9847-4B71-A8F3-A024BC6D40F7}"/>
                </a:ext>
              </a:extLst>
            </p:cNvPr>
            <p:cNvCxnSpPr>
              <a:cxnSpLocks/>
            </p:cNvCxnSpPr>
            <p:nvPr/>
          </p:nvCxnSpPr>
          <p:spPr>
            <a:xfrm flipV="1">
              <a:off x="6336714" y="1839096"/>
              <a:ext cx="256032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756C2503-C766-4C35-A4E0-FA4EC8016CDE}"/>
              </a:ext>
            </a:extLst>
          </p:cNvPr>
          <p:cNvGrpSpPr/>
          <p:nvPr/>
        </p:nvGrpSpPr>
        <p:grpSpPr>
          <a:xfrm>
            <a:off x="8971965" y="2222128"/>
            <a:ext cx="2951266" cy="1588536"/>
            <a:chOff x="6336714" y="-202880"/>
            <a:chExt cx="3209096" cy="2041977"/>
          </a:xfrm>
        </p:grpSpPr>
        <p:sp>
          <p:nvSpPr>
            <p:cNvPr id="33" name="TextBox 32">
              <a:extLst>
                <a:ext uri="{FF2B5EF4-FFF2-40B4-BE49-F238E27FC236}">
                  <a16:creationId xmlns:a16="http://schemas.microsoft.com/office/drawing/2014/main" id="{337E0953-B7CC-418D-9206-1ECE8E6BBD19}"/>
                </a:ext>
              </a:extLst>
            </p:cNvPr>
            <p:cNvSpPr txBox="1"/>
            <p:nvPr/>
          </p:nvSpPr>
          <p:spPr>
            <a:xfrm>
              <a:off x="6381265" y="-202880"/>
              <a:ext cx="3164545" cy="738663"/>
            </a:xfrm>
            <a:prstGeom prst="rect">
              <a:avLst/>
            </a:prstGeom>
            <a:noFill/>
          </p:spPr>
          <p:txBody>
            <a:bodyPr wrap="none" lIns="0" rtlCol="0" anchor="b">
              <a:spAutoFit/>
            </a:bodyPr>
            <a:lstStyle/>
            <a:p>
              <a:pPr lvl="0"/>
              <a:r>
                <a:rPr lang="vi-VN" sz="1500" b="1" dirty="0"/>
                <a:t>Tỷ lệ hộ nghèo đa chiều </a:t>
              </a:r>
              <a:r>
                <a:rPr lang="en-US" sz="1500" b="1" dirty="0"/>
                <a:t> </a:t>
              </a:r>
              <a:endParaRPr lang="vi-VN" sz="1500" b="1" dirty="0"/>
            </a:p>
            <a:p>
              <a:pPr lvl="0"/>
              <a:r>
                <a:rPr lang="vi-VN" sz="1500" b="1" dirty="0">
                  <a:solidFill>
                    <a:srgbClr val="FF0000"/>
                  </a:solidFill>
                </a:rPr>
                <a:t>giảm 1 - 1,5%/năm</a:t>
              </a:r>
              <a:endParaRPr lang="en-US" sz="1500" b="1" dirty="0">
                <a:solidFill>
                  <a:srgbClr val="FF0000"/>
                </a:solidFill>
              </a:endParaRPr>
            </a:p>
          </p:txBody>
        </p:sp>
        <p:cxnSp>
          <p:nvCxnSpPr>
            <p:cNvPr id="35" name="Straight Connector 34">
              <a:extLst>
                <a:ext uri="{FF2B5EF4-FFF2-40B4-BE49-F238E27FC236}">
                  <a16:creationId xmlns:a16="http://schemas.microsoft.com/office/drawing/2014/main" id="{B73FA7F2-4E98-45D1-9EC8-ACF028E02A60}"/>
                </a:ext>
              </a:extLst>
            </p:cNvPr>
            <p:cNvCxnSpPr>
              <a:cxnSpLocks/>
            </p:cNvCxnSpPr>
            <p:nvPr/>
          </p:nvCxnSpPr>
          <p:spPr>
            <a:xfrm flipV="1">
              <a:off x="6336714" y="1839096"/>
              <a:ext cx="256032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1EA4CAE9-FD1C-437B-B3E0-7FA035FA1BE4}"/>
              </a:ext>
            </a:extLst>
          </p:cNvPr>
          <p:cNvSpPr txBox="1"/>
          <p:nvPr/>
        </p:nvSpPr>
        <p:spPr>
          <a:xfrm>
            <a:off x="8948198" y="1707267"/>
            <a:ext cx="911634" cy="429998"/>
          </a:xfrm>
          <a:custGeom>
            <a:avLst/>
            <a:gdLst>
              <a:gd name="connsiteX0" fmla="*/ 880019 w 1178792"/>
              <a:gd name="connsiteY0" fmla="*/ 167805 h 657300"/>
              <a:gd name="connsiteX1" fmla="*/ 880019 w 1178792"/>
              <a:gd name="connsiteY1" fmla="*/ 174353 h 657300"/>
              <a:gd name="connsiteX2" fmla="*/ 819856 w 1178792"/>
              <a:gd name="connsiteY2" fmla="*/ 273808 h 657300"/>
              <a:gd name="connsiteX3" fmla="*/ 758055 w 1178792"/>
              <a:gd name="connsiteY3" fmla="*/ 377355 h 657300"/>
              <a:gd name="connsiteX4" fmla="*/ 758055 w 1178792"/>
              <a:gd name="connsiteY4" fmla="*/ 387996 h 657300"/>
              <a:gd name="connsiteX5" fmla="*/ 762761 w 1178792"/>
              <a:gd name="connsiteY5" fmla="*/ 394135 h 657300"/>
              <a:gd name="connsiteX6" fmla="*/ 767877 w 1178792"/>
              <a:gd name="connsiteY6" fmla="*/ 398637 h 657300"/>
              <a:gd name="connsiteX7" fmla="*/ 826199 w 1178792"/>
              <a:gd name="connsiteY7" fmla="*/ 397410 h 657300"/>
              <a:gd name="connsiteX8" fmla="*/ 884112 w 1178792"/>
              <a:gd name="connsiteY8" fmla="*/ 396182 h 657300"/>
              <a:gd name="connsiteX9" fmla="*/ 896391 w 1178792"/>
              <a:gd name="connsiteY9" fmla="*/ 381448 h 657300"/>
              <a:gd name="connsiteX10" fmla="*/ 896391 w 1178792"/>
              <a:gd name="connsiteY10" fmla="*/ 365895 h 657300"/>
              <a:gd name="connsiteX11" fmla="*/ 895572 w 1178792"/>
              <a:gd name="connsiteY11" fmla="*/ 351161 h 657300"/>
              <a:gd name="connsiteX12" fmla="*/ 895572 w 1178792"/>
              <a:gd name="connsiteY12" fmla="*/ 341339 h 657300"/>
              <a:gd name="connsiteX13" fmla="*/ 896186 w 1178792"/>
              <a:gd name="connsiteY13" fmla="*/ 315963 h 657300"/>
              <a:gd name="connsiteX14" fmla="*/ 896391 w 1178792"/>
              <a:gd name="connsiteY14" fmla="*/ 284858 h 657300"/>
              <a:gd name="connsiteX15" fmla="*/ 880019 w 1178792"/>
              <a:gd name="connsiteY15" fmla="*/ 167805 h 657300"/>
              <a:gd name="connsiteX16" fmla="*/ 291405 w 1178792"/>
              <a:gd name="connsiteY16" fmla="*/ 148159 h 657300"/>
              <a:gd name="connsiteX17" fmla="*/ 271760 w 1178792"/>
              <a:gd name="connsiteY17" fmla="*/ 151024 h 657300"/>
              <a:gd name="connsiteX18" fmla="*/ 256003 w 1178792"/>
              <a:gd name="connsiteY18" fmla="*/ 160642 h 657300"/>
              <a:gd name="connsiteX19" fmla="*/ 243929 w 1178792"/>
              <a:gd name="connsiteY19" fmla="*/ 174352 h 657300"/>
              <a:gd name="connsiteX20" fmla="*/ 234925 w 1178792"/>
              <a:gd name="connsiteY20" fmla="*/ 193179 h 657300"/>
              <a:gd name="connsiteX21" fmla="*/ 228377 w 1178792"/>
              <a:gd name="connsiteY21" fmla="*/ 214257 h 657300"/>
              <a:gd name="connsiteX22" fmla="*/ 223875 w 1178792"/>
              <a:gd name="connsiteY22" fmla="*/ 238814 h 657300"/>
              <a:gd name="connsiteX23" fmla="*/ 221214 w 1178792"/>
              <a:gd name="connsiteY23" fmla="*/ 263779 h 657300"/>
              <a:gd name="connsiteX24" fmla="*/ 219782 w 1178792"/>
              <a:gd name="connsiteY24" fmla="*/ 290792 h 657300"/>
              <a:gd name="connsiteX25" fmla="*/ 219372 w 1178792"/>
              <a:gd name="connsiteY25" fmla="*/ 316372 h 657300"/>
              <a:gd name="connsiteX26" fmla="*/ 219372 w 1178792"/>
              <a:gd name="connsiteY26" fmla="*/ 341747 h 657300"/>
              <a:gd name="connsiteX27" fmla="*/ 219372 w 1178792"/>
              <a:gd name="connsiteY27" fmla="*/ 349523 h 657300"/>
              <a:gd name="connsiteX28" fmla="*/ 219782 w 1178792"/>
              <a:gd name="connsiteY28" fmla="*/ 377763 h 657300"/>
              <a:gd name="connsiteX29" fmla="*/ 221623 w 1178792"/>
              <a:gd name="connsiteY29" fmla="*/ 407845 h 657300"/>
              <a:gd name="connsiteX30" fmla="*/ 225512 w 1178792"/>
              <a:gd name="connsiteY30" fmla="*/ 438950 h 657300"/>
              <a:gd name="connsiteX31" fmla="*/ 232674 w 1178792"/>
              <a:gd name="connsiteY31" fmla="*/ 466576 h 657300"/>
              <a:gd name="connsiteX32" fmla="*/ 243929 w 1178792"/>
              <a:gd name="connsiteY32" fmla="*/ 490315 h 657300"/>
              <a:gd name="connsiteX33" fmla="*/ 260505 w 1178792"/>
              <a:gd name="connsiteY33" fmla="*/ 505662 h 657300"/>
              <a:gd name="connsiteX34" fmla="*/ 283220 w 1178792"/>
              <a:gd name="connsiteY34" fmla="*/ 511597 h 657300"/>
              <a:gd name="connsiteX35" fmla="*/ 308800 w 1178792"/>
              <a:gd name="connsiteY35" fmla="*/ 505458 h 657300"/>
              <a:gd name="connsiteX36" fmla="*/ 327217 w 1178792"/>
              <a:gd name="connsiteY36" fmla="*/ 490724 h 657300"/>
              <a:gd name="connsiteX37" fmla="*/ 339291 w 1178792"/>
              <a:gd name="connsiteY37" fmla="*/ 466986 h 657300"/>
              <a:gd name="connsiteX38" fmla="*/ 346658 w 1178792"/>
              <a:gd name="connsiteY38" fmla="*/ 440178 h 657300"/>
              <a:gd name="connsiteX39" fmla="*/ 350341 w 1178792"/>
              <a:gd name="connsiteY39" fmla="*/ 409482 h 657300"/>
              <a:gd name="connsiteX40" fmla="*/ 351774 w 1178792"/>
              <a:gd name="connsiteY40" fmla="*/ 380628 h 657300"/>
              <a:gd name="connsiteX41" fmla="*/ 351978 w 1178792"/>
              <a:gd name="connsiteY41" fmla="*/ 353207 h 657300"/>
              <a:gd name="connsiteX42" fmla="*/ 351978 w 1178792"/>
              <a:gd name="connsiteY42" fmla="*/ 347886 h 657300"/>
              <a:gd name="connsiteX43" fmla="*/ 353615 w 1178792"/>
              <a:gd name="connsiteY43" fmla="*/ 304503 h 657300"/>
              <a:gd name="connsiteX44" fmla="*/ 353820 w 1178792"/>
              <a:gd name="connsiteY44" fmla="*/ 288132 h 657300"/>
              <a:gd name="connsiteX45" fmla="*/ 354025 w 1178792"/>
              <a:gd name="connsiteY45" fmla="*/ 265007 h 657300"/>
              <a:gd name="connsiteX46" fmla="*/ 352797 w 1178792"/>
              <a:gd name="connsiteY46" fmla="*/ 239837 h 657300"/>
              <a:gd name="connsiteX47" fmla="*/ 349523 w 1178792"/>
              <a:gd name="connsiteY47" fmla="*/ 212824 h 657300"/>
              <a:gd name="connsiteX48" fmla="*/ 342770 w 1178792"/>
              <a:gd name="connsiteY48" fmla="*/ 188677 h 657300"/>
              <a:gd name="connsiteX49" fmla="*/ 331514 w 1178792"/>
              <a:gd name="connsiteY49" fmla="*/ 167190 h 657300"/>
              <a:gd name="connsiteX50" fmla="*/ 314734 w 1178792"/>
              <a:gd name="connsiteY50" fmla="*/ 153684 h 657300"/>
              <a:gd name="connsiteX51" fmla="*/ 291405 w 1178792"/>
              <a:gd name="connsiteY51" fmla="*/ 148159 h 657300"/>
              <a:gd name="connsiteX52" fmla="*/ 799801 w 1178792"/>
              <a:gd name="connsiteY52" fmla="*/ 22102 h 657300"/>
              <a:gd name="connsiteX53" fmla="*/ 1107578 w 1178792"/>
              <a:gd name="connsiteY53" fmla="*/ 22102 h 657300"/>
              <a:gd name="connsiteX54" fmla="*/ 1107578 w 1178792"/>
              <a:gd name="connsiteY54" fmla="*/ 48296 h 657300"/>
              <a:gd name="connsiteX55" fmla="*/ 1105941 w 1178792"/>
              <a:gd name="connsiteY55" fmla="*/ 161666 h 657300"/>
              <a:gd name="connsiteX56" fmla="*/ 1104303 w 1178792"/>
              <a:gd name="connsiteY56" fmla="*/ 275036 h 657300"/>
              <a:gd name="connsiteX57" fmla="*/ 1104303 w 1178792"/>
              <a:gd name="connsiteY57" fmla="*/ 293862 h 657300"/>
              <a:gd name="connsiteX58" fmla="*/ 1105122 w 1178792"/>
              <a:gd name="connsiteY58" fmla="*/ 313508 h 657300"/>
              <a:gd name="connsiteX59" fmla="*/ 1105122 w 1178792"/>
              <a:gd name="connsiteY59" fmla="*/ 316782 h 657300"/>
              <a:gd name="connsiteX60" fmla="*/ 1104303 w 1178792"/>
              <a:gd name="connsiteY60" fmla="*/ 329879 h 657300"/>
              <a:gd name="connsiteX61" fmla="*/ 1104303 w 1178792"/>
              <a:gd name="connsiteY61" fmla="*/ 344613 h 657300"/>
              <a:gd name="connsiteX62" fmla="*/ 1122312 w 1178792"/>
              <a:gd name="connsiteY62" fmla="*/ 374899 h 657300"/>
              <a:gd name="connsiteX63" fmla="*/ 1139501 w 1178792"/>
              <a:gd name="connsiteY63" fmla="*/ 374490 h 657300"/>
              <a:gd name="connsiteX64" fmla="*/ 1156691 w 1178792"/>
              <a:gd name="connsiteY64" fmla="*/ 374081 h 657300"/>
              <a:gd name="connsiteX65" fmla="*/ 1174085 w 1178792"/>
              <a:gd name="connsiteY65" fmla="*/ 378378 h 657300"/>
              <a:gd name="connsiteX66" fmla="*/ 1177973 w 1178792"/>
              <a:gd name="connsiteY66" fmla="*/ 398637 h 657300"/>
              <a:gd name="connsiteX67" fmla="*/ 1176336 w 1178792"/>
              <a:gd name="connsiteY67" fmla="*/ 400275 h 657300"/>
              <a:gd name="connsiteX68" fmla="*/ 1176950 w 1178792"/>
              <a:gd name="connsiteY68" fmla="*/ 417669 h 657300"/>
              <a:gd name="connsiteX69" fmla="*/ 1178178 w 1178792"/>
              <a:gd name="connsiteY69" fmla="*/ 455322 h 657300"/>
              <a:gd name="connsiteX70" fmla="*/ 1178792 w 1178792"/>
              <a:gd name="connsiteY70" fmla="*/ 496864 h 657300"/>
              <a:gd name="connsiteX71" fmla="*/ 1176132 w 1178792"/>
              <a:gd name="connsiteY71" fmla="*/ 536769 h 657300"/>
              <a:gd name="connsiteX72" fmla="*/ 1164877 w 1178792"/>
              <a:gd name="connsiteY72" fmla="*/ 547614 h 657300"/>
              <a:gd name="connsiteX73" fmla="*/ 1107578 w 1178792"/>
              <a:gd name="connsiteY73" fmla="*/ 547614 h 657300"/>
              <a:gd name="connsiteX74" fmla="*/ 1109215 w 1178792"/>
              <a:gd name="connsiteY74" fmla="*/ 621284 h 657300"/>
              <a:gd name="connsiteX75" fmla="*/ 1108601 w 1178792"/>
              <a:gd name="connsiteY75" fmla="*/ 634177 h 657300"/>
              <a:gd name="connsiteX76" fmla="*/ 1104303 w 1178792"/>
              <a:gd name="connsiteY76" fmla="*/ 641544 h 657300"/>
              <a:gd name="connsiteX77" fmla="*/ 1092844 w 1178792"/>
              <a:gd name="connsiteY77" fmla="*/ 645841 h 657300"/>
              <a:gd name="connsiteX78" fmla="*/ 1013444 w 1178792"/>
              <a:gd name="connsiteY78" fmla="*/ 645841 h 657300"/>
              <a:gd name="connsiteX79" fmla="*/ 880838 w 1178792"/>
              <a:gd name="connsiteY79" fmla="*/ 648297 h 657300"/>
              <a:gd name="connsiteX80" fmla="*/ 866923 w 1178792"/>
              <a:gd name="connsiteY80" fmla="*/ 631107 h 657300"/>
              <a:gd name="connsiteX81" fmla="*/ 866923 w 1178792"/>
              <a:gd name="connsiteY81" fmla="*/ 541885 h 657300"/>
              <a:gd name="connsiteX82" fmla="*/ 614808 w 1178792"/>
              <a:gd name="connsiteY82" fmla="*/ 541885 h 657300"/>
              <a:gd name="connsiteX83" fmla="*/ 608464 w 1178792"/>
              <a:gd name="connsiteY83" fmla="*/ 542294 h 657300"/>
              <a:gd name="connsiteX84" fmla="*/ 602529 w 1178792"/>
              <a:gd name="connsiteY84" fmla="*/ 542498 h 657300"/>
              <a:gd name="connsiteX85" fmla="*/ 597618 w 1178792"/>
              <a:gd name="connsiteY85" fmla="*/ 541680 h 657300"/>
              <a:gd name="connsiteX86" fmla="*/ 592707 w 1178792"/>
              <a:gd name="connsiteY86" fmla="*/ 538815 h 657300"/>
              <a:gd name="connsiteX87" fmla="*/ 588614 w 1178792"/>
              <a:gd name="connsiteY87" fmla="*/ 532880 h 657300"/>
              <a:gd name="connsiteX88" fmla="*/ 588614 w 1178792"/>
              <a:gd name="connsiteY88" fmla="*/ 410097 h 657300"/>
              <a:gd name="connsiteX89" fmla="*/ 591684 w 1178792"/>
              <a:gd name="connsiteY89" fmla="*/ 386359 h 657300"/>
              <a:gd name="connsiteX90" fmla="*/ 598027 w 1178792"/>
              <a:gd name="connsiteY90" fmla="*/ 363849 h 657300"/>
              <a:gd name="connsiteX91" fmla="*/ 609078 w 1178792"/>
              <a:gd name="connsiteY91" fmla="*/ 339088 h 657300"/>
              <a:gd name="connsiteX92" fmla="*/ 620333 w 1178792"/>
              <a:gd name="connsiteY92" fmla="*/ 317600 h 657300"/>
              <a:gd name="connsiteX93" fmla="*/ 633634 w 1178792"/>
              <a:gd name="connsiteY93" fmla="*/ 294886 h 657300"/>
              <a:gd name="connsiteX94" fmla="*/ 644276 w 1178792"/>
              <a:gd name="connsiteY94" fmla="*/ 276673 h 657300"/>
              <a:gd name="connsiteX95" fmla="*/ 719787 w 1178792"/>
              <a:gd name="connsiteY95" fmla="*/ 152662 h 657300"/>
              <a:gd name="connsiteX96" fmla="*/ 799801 w 1178792"/>
              <a:gd name="connsiteY96" fmla="*/ 22102 h 657300"/>
              <a:gd name="connsiteX97" fmla="*/ 286494 w 1178792"/>
              <a:gd name="connsiteY97" fmla="*/ 0 h 657300"/>
              <a:gd name="connsiteX98" fmla="*/ 377149 w 1178792"/>
              <a:gd name="connsiteY98" fmla="*/ 11255 h 657300"/>
              <a:gd name="connsiteX99" fmla="*/ 447340 w 1178792"/>
              <a:gd name="connsiteY99" fmla="*/ 41337 h 657300"/>
              <a:gd name="connsiteX100" fmla="*/ 498909 w 1178792"/>
              <a:gd name="connsiteY100" fmla="*/ 87381 h 657300"/>
              <a:gd name="connsiteX101" fmla="*/ 534925 w 1178792"/>
              <a:gd name="connsiteY101" fmla="*/ 144066 h 657300"/>
              <a:gd name="connsiteX102" fmla="*/ 557026 w 1178792"/>
              <a:gd name="connsiteY102" fmla="*/ 208118 h 657300"/>
              <a:gd name="connsiteX103" fmla="*/ 568895 w 1178792"/>
              <a:gd name="connsiteY103" fmla="*/ 274216 h 657300"/>
              <a:gd name="connsiteX104" fmla="*/ 572169 w 1178792"/>
              <a:gd name="connsiteY104" fmla="*/ 339700 h 657300"/>
              <a:gd name="connsiteX105" fmla="*/ 549864 w 1178792"/>
              <a:gd name="connsiteY105" fmla="*/ 478446 h 657300"/>
              <a:gd name="connsiteX106" fmla="*/ 488063 w 1178792"/>
              <a:gd name="connsiteY106" fmla="*/ 578309 h 657300"/>
              <a:gd name="connsiteX107" fmla="*/ 396180 w 1178792"/>
              <a:gd name="connsiteY107" fmla="*/ 637245 h 657300"/>
              <a:gd name="connsiteX108" fmla="*/ 281583 w 1178792"/>
              <a:gd name="connsiteY108" fmla="*/ 657300 h 657300"/>
              <a:gd name="connsiteX109" fmla="*/ 197476 w 1178792"/>
              <a:gd name="connsiteY109" fmla="*/ 648500 h 657300"/>
              <a:gd name="connsiteX110" fmla="*/ 131787 w 1178792"/>
              <a:gd name="connsiteY110" fmla="*/ 624558 h 657300"/>
              <a:gd name="connsiteX111" fmla="*/ 82469 w 1178792"/>
              <a:gd name="connsiteY111" fmla="*/ 586085 h 657300"/>
              <a:gd name="connsiteX112" fmla="*/ 46862 w 1178792"/>
              <a:gd name="connsiteY112" fmla="*/ 536358 h 657300"/>
              <a:gd name="connsiteX113" fmla="*/ 22919 w 1178792"/>
              <a:gd name="connsiteY113" fmla="*/ 475785 h 657300"/>
              <a:gd name="connsiteX114" fmla="*/ 7981 w 1178792"/>
              <a:gd name="connsiteY114" fmla="*/ 408050 h 657300"/>
              <a:gd name="connsiteX115" fmla="*/ 0 w 1178792"/>
              <a:gd name="connsiteY115" fmla="*/ 333152 h 657300"/>
              <a:gd name="connsiteX116" fmla="*/ 286494 w 1178792"/>
              <a:gd name="connsiteY116" fmla="*/ 0 h 657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1178792" h="657300">
                <a:moveTo>
                  <a:pt x="880019" y="167805"/>
                </a:moveTo>
                <a:lnTo>
                  <a:pt x="880019" y="174353"/>
                </a:lnTo>
                <a:cubicBezTo>
                  <a:pt x="868014" y="195363"/>
                  <a:pt x="847959" y="228514"/>
                  <a:pt x="819856" y="273808"/>
                </a:cubicBezTo>
                <a:cubicBezTo>
                  <a:pt x="791752" y="319101"/>
                  <a:pt x="771152" y="353617"/>
                  <a:pt x="758055" y="377355"/>
                </a:cubicBezTo>
                <a:lnTo>
                  <a:pt x="758055" y="387996"/>
                </a:lnTo>
                <a:cubicBezTo>
                  <a:pt x="758328" y="389633"/>
                  <a:pt x="759897" y="391680"/>
                  <a:pt x="762761" y="394135"/>
                </a:cubicBezTo>
                <a:cubicBezTo>
                  <a:pt x="765626" y="396591"/>
                  <a:pt x="767332" y="398092"/>
                  <a:pt x="767877" y="398637"/>
                </a:cubicBezTo>
                <a:cubicBezTo>
                  <a:pt x="780156" y="398637"/>
                  <a:pt x="799596" y="398228"/>
                  <a:pt x="826199" y="397410"/>
                </a:cubicBezTo>
                <a:cubicBezTo>
                  <a:pt x="852803" y="396591"/>
                  <a:pt x="872107" y="396182"/>
                  <a:pt x="884112" y="396182"/>
                </a:cubicBezTo>
                <a:cubicBezTo>
                  <a:pt x="889842" y="393726"/>
                  <a:pt x="893935" y="388815"/>
                  <a:pt x="896391" y="381448"/>
                </a:cubicBezTo>
                <a:lnTo>
                  <a:pt x="896391" y="365895"/>
                </a:lnTo>
                <a:cubicBezTo>
                  <a:pt x="895845" y="363167"/>
                  <a:pt x="895572" y="358255"/>
                  <a:pt x="895572" y="351161"/>
                </a:cubicBezTo>
                <a:lnTo>
                  <a:pt x="895572" y="341339"/>
                </a:lnTo>
                <a:cubicBezTo>
                  <a:pt x="895845" y="335063"/>
                  <a:pt x="896049" y="326605"/>
                  <a:pt x="896186" y="315963"/>
                </a:cubicBezTo>
                <a:cubicBezTo>
                  <a:pt x="896322" y="305322"/>
                  <a:pt x="896391" y="294954"/>
                  <a:pt x="896391" y="284858"/>
                </a:cubicBezTo>
                <a:cubicBezTo>
                  <a:pt x="896391" y="206823"/>
                  <a:pt x="890933" y="167805"/>
                  <a:pt x="880019" y="167805"/>
                </a:cubicBezTo>
                <a:close/>
                <a:moveTo>
                  <a:pt x="291405" y="148159"/>
                </a:moveTo>
                <a:cubicBezTo>
                  <a:pt x="284311" y="148159"/>
                  <a:pt x="277763" y="149114"/>
                  <a:pt x="271760" y="151024"/>
                </a:cubicBezTo>
                <a:cubicBezTo>
                  <a:pt x="265757" y="152934"/>
                  <a:pt x="260505" y="156140"/>
                  <a:pt x="256003" y="160642"/>
                </a:cubicBezTo>
                <a:cubicBezTo>
                  <a:pt x="251501" y="165144"/>
                  <a:pt x="247476" y="169714"/>
                  <a:pt x="243929" y="174352"/>
                </a:cubicBezTo>
                <a:cubicBezTo>
                  <a:pt x="240382" y="178991"/>
                  <a:pt x="237381" y="185266"/>
                  <a:pt x="234925" y="193179"/>
                </a:cubicBezTo>
                <a:cubicBezTo>
                  <a:pt x="232469" y="201092"/>
                  <a:pt x="230287" y="208118"/>
                  <a:pt x="228377" y="214257"/>
                </a:cubicBezTo>
                <a:cubicBezTo>
                  <a:pt x="226467" y="220396"/>
                  <a:pt x="224966" y="228582"/>
                  <a:pt x="223875" y="238814"/>
                </a:cubicBezTo>
                <a:cubicBezTo>
                  <a:pt x="222783" y="249046"/>
                  <a:pt x="221896" y="257367"/>
                  <a:pt x="221214" y="263779"/>
                </a:cubicBezTo>
                <a:cubicBezTo>
                  <a:pt x="220532" y="270192"/>
                  <a:pt x="220055" y="279196"/>
                  <a:pt x="219782" y="290792"/>
                </a:cubicBezTo>
                <a:cubicBezTo>
                  <a:pt x="219509" y="302388"/>
                  <a:pt x="219372" y="310915"/>
                  <a:pt x="219372" y="316372"/>
                </a:cubicBezTo>
                <a:cubicBezTo>
                  <a:pt x="219372" y="321829"/>
                  <a:pt x="219372" y="330287"/>
                  <a:pt x="219372" y="341747"/>
                </a:cubicBezTo>
                <a:cubicBezTo>
                  <a:pt x="219372" y="345294"/>
                  <a:pt x="219372" y="347886"/>
                  <a:pt x="219372" y="349523"/>
                </a:cubicBezTo>
                <a:cubicBezTo>
                  <a:pt x="219372" y="360164"/>
                  <a:pt x="219509" y="369578"/>
                  <a:pt x="219782" y="377763"/>
                </a:cubicBezTo>
                <a:cubicBezTo>
                  <a:pt x="220055" y="385949"/>
                  <a:pt x="220668" y="395976"/>
                  <a:pt x="221623" y="407845"/>
                </a:cubicBezTo>
                <a:cubicBezTo>
                  <a:pt x="222578" y="419714"/>
                  <a:pt x="223875" y="430083"/>
                  <a:pt x="225512" y="438950"/>
                </a:cubicBezTo>
                <a:cubicBezTo>
                  <a:pt x="227149" y="447818"/>
                  <a:pt x="229536" y="457027"/>
                  <a:pt x="232674" y="466576"/>
                </a:cubicBezTo>
                <a:cubicBezTo>
                  <a:pt x="235812" y="476126"/>
                  <a:pt x="239563" y="484039"/>
                  <a:pt x="243929" y="490315"/>
                </a:cubicBezTo>
                <a:cubicBezTo>
                  <a:pt x="248295" y="496590"/>
                  <a:pt x="253820" y="501706"/>
                  <a:pt x="260505" y="505662"/>
                </a:cubicBezTo>
                <a:cubicBezTo>
                  <a:pt x="267190" y="509619"/>
                  <a:pt x="274761" y="511597"/>
                  <a:pt x="283220" y="511597"/>
                </a:cubicBezTo>
                <a:cubicBezTo>
                  <a:pt x="292770" y="511597"/>
                  <a:pt x="301296" y="509551"/>
                  <a:pt x="308800" y="505458"/>
                </a:cubicBezTo>
                <a:cubicBezTo>
                  <a:pt x="316303" y="501365"/>
                  <a:pt x="322442" y="496454"/>
                  <a:pt x="327217" y="490724"/>
                </a:cubicBezTo>
                <a:cubicBezTo>
                  <a:pt x="331992" y="484994"/>
                  <a:pt x="336016" y="477081"/>
                  <a:pt x="339291" y="466986"/>
                </a:cubicBezTo>
                <a:cubicBezTo>
                  <a:pt x="342565" y="456890"/>
                  <a:pt x="345021" y="447954"/>
                  <a:pt x="346658" y="440178"/>
                </a:cubicBezTo>
                <a:cubicBezTo>
                  <a:pt x="348295" y="432402"/>
                  <a:pt x="349523" y="422170"/>
                  <a:pt x="350341" y="409482"/>
                </a:cubicBezTo>
                <a:cubicBezTo>
                  <a:pt x="351160" y="396795"/>
                  <a:pt x="351637" y="387177"/>
                  <a:pt x="351774" y="380628"/>
                </a:cubicBezTo>
                <a:cubicBezTo>
                  <a:pt x="351910" y="374080"/>
                  <a:pt x="351978" y="364939"/>
                  <a:pt x="351978" y="353207"/>
                </a:cubicBezTo>
                <a:cubicBezTo>
                  <a:pt x="351978" y="350751"/>
                  <a:pt x="351978" y="348977"/>
                  <a:pt x="351978" y="347886"/>
                </a:cubicBezTo>
                <a:cubicBezTo>
                  <a:pt x="353070" y="338609"/>
                  <a:pt x="353615" y="324148"/>
                  <a:pt x="353615" y="304503"/>
                </a:cubicBezTo>
                <a:cubicBezTo>
                  <a:pt x="353615" y="303138"/>
                  <a:pt x="353684" y="297681"/>
                  <a:pt x="353820" y="288132"/>
                </a:cubicBezTo>
                <a:cubicBezTo>
                  <a:pt x="353956" y="278582"/>
                  <a:pt x="354025" y="270874"/>
                  <a:pt x="354025" y="265007"/>
                </a:cubicBezTo>
                <a:cubicBezTo>
                  <a:pt x="354025" y="259141"/>
                  <a:pt x="353615" y="250751"/>
                  <a:pt x="352797" y="239837"/>
                </a:cubicBezTo>
                <a:cubicBezTo>
                  <a:pt x="351978" y="228923"/>
                  <a:pt x="350887" y="219919"/>
                  <a:pt x="349523" y="212824"/>
                </a:cubicBezTo>
                <a:cubicBezTo>
                  <a:pt x="348158" y="205730"/>
                  <a:pt x="345907" y="197681"/>
                  <a:pt x="342770" y="188677"/>
                </a:cubicBezTo>
                <a:cubicBezTo>
                  <a:pt x="339632" y="179673"/>
                  <a:pt x="335880" y="172511"/>
                  <a:pt x="331514" y="167190"/>
                </a:cubicBezTo>
                <a:cubicBezTo>
                  <a:pt x="327149" y="161869"/>
                  <a:pt x="321555" y="157367"/>
                  <a:pt x="314734" y="153684"/>
                </a:cubicBezTo>
                <a:cubicBezTo>
                  <a:pt x="307913" y="150000"/>
                  <a:pt x="300136" y="148159"/>
                  <a:pt x="291405" y="148159"/>
                </a:cubicBezTo>
                <a:close/>
                <a:moveTo>
                  <a:pt x="799801" y="22102"/>
                </a:moveTo>
                <a:lnTo>
                  <a:pt x="1107578" y="22102"/>
                </a:lnTo>
                <a:lnTo>
                  <a:pt x="1107578" y="48296"/>
                </a:lnTo>
                <a:cubicBezTo>
                  <a:pt x="1107578" y="73671"/>
                  <a:pt x="1107032" y="111461"/>
                  <a:pt x="1105941" y="161666"/>
                </a:cubicBezTo>
                <a:cubicBezTo>
                  <a:pt x="1104849" y="211870"/>
                  <a:pt x="1104303" y="249660"/>
                  <a:pt x="1104303" y="275036"/>
                </a:cubicBezTo>
                <a:lnTo>
                  <a:pt x="1104303" y="293862"/>
                </a:lnTo>
                <a:cubicBezTo>
                  <a:pt x="1104303" y="302594"/>
                  <a:pt x="1104576" y="309142"/>
                  <a:pt x="1105122" y="313508"/>
                </a:cubicBezTo>
                <a:lnTo>
                  <a:pt x="1105122" y="316782"/>
                </a:lnTo>
                <a:cubicBezTo>
                  <a:pt x="1105122" y="322785"/>
                  <a:pt x="1104849" y="327150"/>
                  <a:pt x="1104303" y="329879"/>
                </a:cubicBezTo>
                <a:lnTo>
                  <a:pt x="1104303" y="344613"/>
                </a:lnTo>
                <a:cubicBezTo>
                  <a:pt x="1104303" y="364804"/>
                  <a:pt x="1110306" y="374899"/>
                  <a:pt x="1122312" y="374899"/>
                </a:cubicBezTo>
                <a:cubicBezTo>
                  <a:pt x="1125859" y="374899"/>
                  <a:pt x="1131589" y="374763"/>
                  <a:pt x="1139501" y="374490"/>
                </a:cubicBezTo>
                <a:cubicBezTo>
                  <a:pt x="1147414" y="374217"/>
                  <a:pt x="1153144" y="374081"/>
                  <a:pt x="1156691" y="374081"/>
                </a:cubicBezTo>
                <a:cubicBezTo>
                  <a:pt x="1165695" y="374081"/>
                  <a:pt x="1171493" y="375513"/>
                  <a:pt x="1174085" y="378378"/>
                </a:cubicBezTo>
                <a:cubicBezTo>
                  <a:pt x="1176677" y="381243"/>
                  <a:pt x="1177973" y="387996"/>
                  <a:pt x="1177973" y="398637"/>
                </a:cubicBezTo>
                <a:cubicBezTo>
                  <a:pt x="1177973" y="399729"/>
                  <a:pt x="1177428" y="400275"/>
                  <a:pt x="1176336" y="400275"/>
                </a:cubicBezTo>
                <a:cubicBezTo>
                  <a:pt x="1176336" y="401639"/>
                  <a:pt x="1176541" y="407437"/>
                  <a:pt x="1176950" y="417669"/>
                </a:cubicBezTo>
                <a:cubicBezTo>
                  <a:pt x="1177359" y="427901"/>
                  <a:pt x="1177769" y="440452"/>
                  <a:pt x="1178178" y="455322"/>
                </a:cubicBezTo>
                <a:cubicBezTo>
                  <a:pt x="1178587" y="470193"/>
                  <a:pt x="1178792" y="484040"/>
                  <a:pt x="1178792" y="496864"/>
                </a:cubicBezTo>
                <a:cubicBezTo>
                  <a:pt x="1178792" y="516236"/>
                  <a:pt x="1177905" y="529538"/>
                  <a:pt x="1176132" y="536769"/>
                </a:cubicBezTo>
                <a:cubicBezTo>
                  <a:pt x="1174358" y="543999"/>
                  <a:pt x="1170606" y="547614"/>
                  <a:pt x="1164877" y="547614"/>
                </a:cubicBezTo>
                <a:lnTo>
                  <a:pt x="1107578" y="547614"/>
                </a:lnTo>
                <a:cubicBezTo>
                  <a:pt x="1108669" y="581448"/>
                  <a:pt x="1109215" y="606005"/>
                  <a:pt x="1109215" y="621284"/>
                </a:cubicBezTo>
                <a:cubicBezTo>
                  <a:pt x="1109215" y="627287"/>
                  <a:pt x="1109010" y="631584"/>
                  <a:pt x="1108601" y="634177"/>
                </a:cubicBezTo>
                <a:cubicBezTo>
                  <a:pt x="1108192" y="636769"/>
                  <a:pt x="1106759" y="639224"/>
                  <a:pt x="1104303" y="641544"/>
                </a:cubicBezTo>
                <a:cubicBezTo>
                  <a:pt x="1101848" y="643863"/>
                  <a:pt x="1098028" y="645295"/>
                  <a:pt x="1092844" y="645841"/>
                </a:cubicBezTo>
                <a:lnTo>
                  <a:pt x="1013444" y="645841"/>
                </a:lnTo>
                <a:cubicBezTo>
                  <a:pt x="947959" y="645841"/>
                  <a:pt x="903758" y="646660"/>
                  <a:pt x="880838" y="648297"/>
                </a:cubicBezTo>
                <a:lnTo>
                  <a:pt x="866923" y="631107"/>
                </a:lnTo>
                <a:lnTo>
                  <a:pt x="866923" y="541885"/>
                </a:lnTo>
                <a:lnTo>
                  <a:pt x="614808" y="541885"/>
                </a:lnTo>
                <a:cubicBezTo>
                  <a:pt x="613171" y="541885"/>
                  <a:pt x="611056" y="542021"/>
                  <a:pt x="608464" y="542294"/>
                </a:cubicBezTo>
                <a:cubicBezTo>
                  <a:pt x="605872" y="542567"/>
                  <a:pt x="603894" y="542635"/>
                  <a:pt x="602529" y="542498"/>
                </a:cubicBezTo>
                <a:cubicBezTo>
                  <a:pt x="601165" y="542362"/>
                  <a:pt x="599528" y="542089"/>
                  <a:pt x="597618" y="541680"/>
                </a:cubicBezTo>
                <a:cubicBezTo>
                  <a:pt x="595708" y="541271"/>
                  <a:pt x="594071" y="540316"/>
                  <a:pt x="592707" y="538815"/>
                </a:cubicBezTo>
                <a:cubicBezTo>
                  <a:pt x="591343" y="537314"/>
                  <a:pt x="589978" y="535336"/>
                  <a:pt x="588614" y="532880"/>
                </a:cubicBezTo>
                <a:lnTo>
                  <a:pt x="588614" y="410097"/>
                </a:lnTo>
                <a:cubicBezTo>
                  <a:pt x="588614" y="403003"/>
                  <a:pt x="589637" y="395090"/>
                  <a:pt x="591684" y="386359"/>
                </a:cubicBezTo>
                <a:cubicBezTo>
                  <a:pt x="593730" y="377628"/>
                  <a:pt x="595845" y="370124"/>
                  <a:pt x="598027" y="363849"/>
                </a:cubicBezTo>
                <a:cubicBezTo>
                  <a:pt x="600210" y="357573"/>
                  <a:pt x="603894" y="349319"/>
                  <a:pt x="609078" y="339088"/>
                </a:cubicBezTo>
                <a:cubicBezTo>
                  <a:pt x="614262" y="328856"/>
                  <a:pt x="618014" y="321693"/>
                  <a:pt x="620333" y="317600"/>
                </a:cubicBezTo>
                <a:cubicBezTo>
                  <a:pt x="622652" y="313508"/>
                  <a:pt x="627086" y="305936"/>
                  <a:pt x="633634" y="294886"/>
                </a:cubicBezTo>
                <a:cubicBezTo>
                  <a:pt x="640183" y="283835"/>
                  <a:pt x="643730" y="277764"/>
                  <a:pt x="644276" y="276673"/>
                </a:cubicBezTo>
                <a:cubicBezTo>
                  <a:pt x="659828" y="251843"/>
                  <a:pt x="684999" y="210506"/>
                  <a:pt x="719787" y="152662"/>
                </a:cubicBezTo>
                <a:cubicBezTo>
                  <a:pt x="754576" y="94817"/>
                  <a:pt x="781247" y="51297"/>
                  <a:pt x="799801" y="22102"/>
                </a:cubicBezTo>
                <a:close/>
                <a:moveTo>
                  <a:pt x="286494" y="0"/>
                </a:moveTo>
                <a:cubicBezTo>
                  <a:pt x="319509" y="0"/>
                  <a:pt x="349727" y="3752"/>
                  <a:pt x="377149" y="11255"/>
                </a:cubicBezTo>
                <a:cubicBezTo>
                  <a:pt x="404570" y="18759"/>
                  <a:pt x="427967" y="28786"/>
                  <a:pt x="447340" y="41337"/>
                </a:cubicBezTo>
                <a:cubicBezTo>
                  <a:pt x="466712" y="53888"/>
                  <a:pt x="483902" y="69236"/>
                  <a:pt x="498909" y="87381"/>
                </a:cubicBezTo>
                <a:cubicBezTo>
                  <a:pt x="513916" y="105526"/>
                  <a:pt x="525921" y="124421"/>
                  <a:pt x="534925" y="144066"/>
                </a:cubicBezTo>
                <a:cubicBezTo>
                  <a:pt x="543929" y="163711"/>
                  <a:pt x="551296" y="185062"/>
                  <a:pt x="557026" y="208118"/>
                </a:cubicBezTo>
                <a:cubicBezTo>
                  <a:pt x="562756" y="231174"/>
                  <a:pt x="566712" y="253207"/>
                  <a:pt x="568895" y="274216"/>
                </a:cubicBezTo>
                <a:cubicBezTo>
                  <a:pt x="571078" y="295226"/>
                  <a:pt x="572169" y="317054"/>
                  <a:pt x="572169" y="339700"/>
                </a:cubicBezTo>
                <a:cubicBezTo>
                  <a:pt x="572169" y="391542"/>
                  <a:pt x="564734" y="437791"/>
                  <a:pt x="549864" y="478446"/>
                </a:cubicBezTo>
                <a:cubicBezTo>
                  <a:pt x="534993" y="519100"/>
                  <a:pt x="514393" y="552388"/>
                  <a:pt x="488063" y="578309"/>
                </a:cubicBezTo>
                <a:cubicBezTo>
                  <a:pt x="461733" y="604230"/>
                  <a:pt x="431105" y="623875"/>
                  <a:pt x="396180" y="637245"/>
                </a:cubicBezTo>
                <a:cubicBezTo>
                  <a:pt x="361255" y="650615"/>
                  <a:pt x="323056" y="657300"/>
                  <a:pt x="281583" y="657300"/>
                </a:cubicBezTo>
                <a:cubicBezTo>
                  <a:pt x="250750" y="657300"/>
                  <a:pt x="222715" y="654367"/>
                  <a:pt x="197476" y="648500"/>
                </a:cubicBezTo>
                <a:cubicBezTo>
                  <a:pt x="172237" y="642634"/>
                  <a:pt x="150341" y="634653"/>
                  <a:pt x="131787" y="624558"/>
                </a:cubicBezTo>
                <a:cubicBezTo>
                  <a:pt x="113233" y="614462"/>
                  <a:pt x="96794" y="601638"/>
                  <a:pt x="82469" y="586085"/>
                </a:cubicBezTo>
                <a:cubicBezTo>
                  <a:pt x="68144" y="570533"/>
                  <a:pt x="56275" y="553957"/>
                  <a:pt x="46862" y="536358"/>
                </a:cubicBezTo>
                <a:cubicBezTo>
                  <a:pt x="37449" y="518759"/>
                  <a:pt x="29468" y="498568"/>
                  <a:pt x="22919" y="475785"/>
                </a:cubicBezTo>
                <a:cubicBezTo>
                  <a:pt x="16371" y="453002"/>
                  <a:pt x="11391" y="430424"/>
                  <a:pt x="7981" y="408050"/>
                </a:cubicBezTo>
                <a:cubicBezTo>
                  <a:pt x="4570" y="385676"/>
                  <a:pt x="1910" y="360710"/>
                  <a:pt x="0" y="333152"/>
                </a:cubicBezTo>
                <a:cubicBezTo>
                  <a:pt x="0" y="126058"/>
                  <a:pt x="95498" y="15007"/>
                  <a:pt x="286494" y="0"/>
                </a:cubicBezTo>
                <a:close/>
              </a:path>
            </a:pathLst>
          </a:custGeom>
          <a:solidFill>
            <a:schemeClr val="accent4"/>
          </a:solidFill>
          <a:ln>
            <a:noFill/>
          </a:ln>
          <a:effectLst>
            <a:outerShdw blurRad="12700" dist="12700" dir="2700000" algn="tl" rotWithShape="0">
              <a:prstClr val="black">
                <a:alpha val="52000"/>
              </a:prstClr>
            </a:outerShdw>
          </a:effec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83"/>
            <a:endParaRPr lang="en-US" sz="4951" dirty="0">
              <a:solidFill>
                <a:prstClr val="black"/>
              </a:solidFill>
              <a:latin typeface="Calibri" panose="020F0502020204030204" pitchFamily="34" charset="0"/>
            </a:endParaRPr>
          </a:p>
        </p:txBody>
      </p:sp>
      <p:sp>
        <p:nvSpPr>
          <p:cNvPr id="37" name="TextBox 36">
            <a:extLst>
              <a:ext uri="{FF2B5EF4-FFF2-40B4-BE49-F238E27FC236}">
                <a16:creationId xmlns:a16="http://schemas.microsoft.com/office/drawing/2014/main" id="{C1095060-50BD-47E9-BC8C-13F98BD987B5}"/>
              </a:ext>
            </a:extLst>
          </p:cNvPr>
          <p:cNvSpPr txBox="1"/>
          <p:nvPr/>
        </p:nvSpPr>
        <p:spPr>
          <a:xfrm>
            <a:off x="6083669" y="4889848"/>
            <a:ext cx="897074" cy="430533"/>
          </a:xfrm>
          <a:custGeom>
            <a:avLst/>
            <a:gdLst>
              <a:gd name="connsiteX0" fmla="*/ 291405 w 1159965"/>
              <a:gd name="connsiteY0" fmla="*/ 148159 h 658118"/>
              <a:gd name="connsiteX1" fmla="*/ 271760 w 1159965"/>
              <a:gd name="connsiteY1" fmla="*/ 151024 h 658118"/>
              <a:gd name="connsiteX2" fmla="*/ 256003 w 1159965"/>
              <a:gd name="connsiteY2" fmla="*/ 160642 h 658118"/>
              <a:gd name="connsiteX3" fmla="*/ 243929 w 1159965"/>
              <a:gd name="connsiteY3" fmla="*/ 174352 h 658118"/>
              <a:gd name="connsiteX4" fmla="*/ 234925 w 1159965"/>
              <a:gd name="connsiteY4" fmla="*/ 193179 h 658118"/>
              <a:gd name="connsiteX5" fmla="*/ 228376 w 1159965"/>
              <a:gd name="connsiteY5" fmla="*/ 214257 h 658118"/>
              <a:gd name="connsiteX6" fmla="*/ 223874 w 1159965"/>
              <a:gd name="connsiteY6" fmla="*/ 238814 h 658118"/>
              <a:gd name="connsiteX7" fmla="*/ 221214 w 1159965"/>
              <a:gd name="connsiteY7" fmla="*/ 263779 h 658118"/>
              <a:gd name="connsiteX8" fmla="*/ 219782 w 1159965"/>
              <a:gd name="connsiteY8" fmla="*/ 290792 h 658118"/>
              <a:gd name="connsiteX9" fmla="*/ 219372 w 1159965"/>
              <a:gd name="connsiteY9" fmla="*/ 316372 h 658118"/>
              <a:gd name="connsiteX10" fmla="*/ 219372 w 1159965"/>
              <a:gd name="connsiteY10" fmla="*/ 341747 h 658118"/>
              <a:gd name="connsiteX11" fmla="*/ 219372 w 1159965"/>
              <a:gd name="connsiteY11" fmla="*/ 349523 h 658118"/>
              <a:gd name="connsiteX12" fmla="*/ 219782 w 1159965"/>
              <a:gd name="connsiteY12" fmla="*/ 377763 h 658118"/>
              <a:gd name="connsiteX13" fmla="*/ 221623 w 1159965"/>
              <a:gd name="connsiteY13" fmla="*/ 407845 h 658118"/>
              <a:gd name="connsiteX14" fmla="*/ 225512 w 1159965"/>
              <a:gd name="connsiteY14" fmla="*/ 438950 h 658118"/>
              <a:gd name="connsiteX15" fmla="*/ 232674 w 1159965"/>
              <a:gd name="connsiteY15" fmla="*/ 466576 h 658118"/>
              <a:gd name="connsiteX16" fmla="*/ 243929 w 1159965"/>
              <a:gd name="connsiteY16" fmla="*/ 490315 h 658118"/>
              <a:gd name="connsiteX17" fmla="*/ 260505 w 1159965"/>
              <a:gd name="connsiteY17" fmla="*/ 505662 h 658118"/>
              <a:gd name="connsiteX18" fmla="*/ 283220 w 1159965"/>
              <a:gd name="connsiteY18" fmla="*/ 511597 h 658118"/>
              <a:gd name="connsiteX19" fmla="*/ 308799 w 1159965"/>
              <a:gd name="connsiteY19" fmla="*/ 505458 h 658118"/>
              <a:gd name="connsiteX20" fmla="*/ 327217 w 1159965"/>
              <a:gd name="connsiteY20" fmla="*/ 490724 h 658118"/>
              <a:gd name="connsiteX21" fmla="*/ 339291 w 1159965"/>
              <a:gd name="connsiteY21" fmla="*/ 466986 h 658118"/>
              <a:gd name="connsiteX22" fmla="*/ 346658 w 1159965"/>
              <a:gd name="connsiteY22" fmla="*/ 440178 h 658118"/>
              <a:gd name="connsiteX23" fmla="*/ 350341 w 1159965"/>
              <a:gd name="connsiteY23" fmla="*/ 409482 h 658118"/>
              <a:gd name="connsiteX24" fmla="*/ 351774 w 1159965"/>
              <a:gd name="connsiteY24" fmla="*/ 380628 h 658118"/>
              <a:gd name="connsiteX25" fmla="*/ 351978 w 1159965"/>
              <a:gd name="connsiteY25" fmla="*/ 353207 h 658118"/>
              <a:gd name="connsiteX26" fmla="*/ 351978 w 1159965"/>
              <a:gd name="connsiteY26" fmla="*/ 347886 h 658118"/>
              <a:gd name="connsiteX27" fmla="*/ 353615 w 1159965"/>
              <a:gd name="connsiteY27" fmla="*/ 304503 h 658118"/>
              <a:gd name="connsiteX28" fmla="*/ 353820 w 1159965"/>
              <a:gd name="connsiteY28" fmla="*/ 288132 h 658118"/>
              <a:gd name="connsiteX29" fmla="*/ 354025 w 1159965"/>
              <a:gd name="connsiteY29" fmla="*/ 265007 h 658118"/>
              <a:gd name="connsiteX30" fmla="*/ 352797 w 1159965"/>
              <a:gd name="connsiteY30" fmla="*/ 239837 h 658118"/>
              <a:gd name="connsiteX31" fmla="*/ 349523 w 1159965"/>
              <a:gd name="connsiteY31" fmla="*/ 212824 h 658118"/>
              <a:gd name="connsiteX32" fmla="*/ 342769 w 1159965"/>
              <a:gd name="connsiteY32" fmla="*/ 188677 h 658118"/>
              <a:gd name="connsiteX33" fmla="*/ 331514 w 1159965"/>
              <a:gd name="connsiteY33" fmla="*/ 167190 h 658118"/>
              <a:gd name="connsiteX34" fmla="*/ 314734 w 1159965"/>
              <a:gd name="connsiteY34" fmla="*/ 153684 h 658118"/>
              <a:gd name="connsiteX35" fmla="*/ 291405 w 1159965"/>
              <a:gd name="connsiteY35" fmla="*/ 148159 h 658118"/>
              <a:gd name="connsiteX36" fmla="*/ 909487 w 1159965"/>
              <a:gd name="connsiteY36" fmla="*/ 2456 h 658118"/>
              <a:gd name="connsiteX37" fmla="*/ 972107 w 1159965"/>
              <a:gd name="connsiteY37" fmla="*/ 9004 h 658118"/>
              <a:gd name="connsiteX38" fmla="*/ 1035545 w 1159965"/>
              <a:gd name="connsiteY38" fmla="*/ 29877 h 658118"/>
              <a:gd name="connsiteX39" fmla="*/ 1091411 w 1159965"/>
              <a:gd name="connsiteY39" fmla="*/ 64257 h 658118"/>
              <a:gd name="connsiteX40" fmla="*/ 1130907 w 1159965"/>
              <a:gd name="connsiteY40" fmla="*/ 114189 h 658118"/>
              <a:gd name="connsiteX41" fmla="*/ 1146050 w 1159965"/>
              <a:gd name="connsiteY41" fmla="*/ 179264 h 658118"/>
              <a:gd name="connsiteX42" fmla="*/ 1137660 w 1159965"/>
              <a:gd name="connsiteY42" fmla="*/ 234312 h 658118"/>
              <a:gd name="connsiteX43" fmla="*/ 1113308 w 1159965"/>
              <a:gd name="connsiteY43" fmla="*/ 272579 h 658118"/>
              <a:gd name="connsiteX44" fmla="*/ 1080975 w 1159965"/>
              <a:gd name="connsiteY44" fmla="*/ 296112 h 658118"/>
              <a:gd name="connsiteX45" fmla="*/ 1042093 w 1159965"/>
              <a:gd name="connsiteY45" fmla="*/ 311870 h 658118"/>
              <a:gd name="connsiteX46" fmla="*/ 1132748 w 1159965"/>
              <a:gd name="connsiteY46" fmla="*/ 366303 h 658118"/>
              <a:gd name="connsiteX47" fmla="*/ 1159965 w 1159965"/>
              <a:gd name="connsiteY47" fmla="*/ 454298 h 658118"/>
              <a:gd name="connsiteX48" fmla="*/ 1148915 w 1159965"/>
              <a:gd name="connsiteY48" fmla="*/ 522852 h 658118"/>
              <a:gd name="connsiteX49" fmla="*/ 1120470 w 1159965"/>
              <a:gd name="connsiteY49" fmla="*/ 574626 h 658118"/>
              <a:gd name="connsiteX50" fmla="*/ 1077905 w 1159965"/>
              <a:gd name="connsiteY50" fmla="*/ 611051 h 658118"/>
              <a:gd name="connsiteX51" fmla="*/ 1027769 w 1159965"/>
              <a:gd name="connsiteY51" fmla="*/ 635403 h 658118"/>
              <a:gd name="connsiteX52" fmla="*/ 973335 w 1159965"/>
              <a:gd name="connsiteY52" fmla="*/ 649523 h 658118"/>
              <a:gd name="connsiteX53" fmla="*/ 921356 w 1159965"/>
              <a:gd name="connsiteY53" fmla="*/ 656481 h 658118"/>
              <a:gd name="connsiteX54" fmla="*/ 875108 w 1159965"/>
              <a:gd name="connsiteY54" fmla="*/ 658118 h 658118"/>
              <a:gd name="connsiteX55" fmla="*/ 767877 w 1159965"/>
              <a:gd name="connsiteY55" fmla="*/ 647682 h 658118"/>
              <a:gd name="connsiteX56" fmla="*/ 682748 w 1159965"/>
              <a:gd name="connsiteY56" fmla="*/ 614121 h 658118"/>
              <a:gd name="connsiteX57" fmla="*/ 622993 w 1159965"/>
              <a:gd name="connsiteY57" fmla="*/ 549864 h 658118"/>
              <a:gd name="connsiteX58" fmla="*/ 598437 w 1159965"/>
              <a:gd name="connsiteY58" fmla="*/ 451024 h 658118"/>
              <a:gd name="connsiteX59" fmla="*/ 611533 w 1159965"/>
              <a:gd name="connsiteY59" fmla="*/ 437927 h 658118"/>
              <a:gd name="connsiteX60" fmla="*/ 806349 w 1159965"/>
              <a:gd name="connsiteY60" fmla="*/ 437927 h 658118"/>
              <a:gd name="connsiteX61" fmla="*/ 817195 w 1159965"/>
              <a:gd name="connsiteY61" fmla="*/ 439564 h 658118"/>
              <a:gd name="connsiteX62" fmla="*/ 821083 w 1159965"/>
              <a:gd name="connsiteY62" fmla="*/ 446931 h 658118"/>
              <a:gd name="connsiteX63" fmla="*/ 821083 w 1159965"/>
              <a:gd name="connsiteY63" fmla="*/ 447750 h 658118"/>
              <a:gd name="connsiteX64" fmla="*/ 835613 w 1159965"/>
              <a:gd name="connsiteY64" fmla="*/ 487859 h 658118"/>
              <a:gd name="connsiteX65" fmla="*/ 871015 w 1159965"/>
              <a:gd name="connsiteY65" fmla="*/ 501774 h 658118"/>
              <a:gd name="connsiteX66" fmla="*/ 905190 w 1159965"/>
              <a:gd name="connsiteY66" fmla="*/ 488882 h 658118"/>
              <a:gd name="connsiteX67" fmla="*/ 917673 w 1159965"/>
              <a:gd name="connsiteY67" fmla="*/ 455935 h 658118"/>
              <a:gd name="connsiteX68" fmla="*/ 912148 w 1159965"/>
              <a:gd name="connsiteY68" fmla="*/ 427900 h 658118"/>
              <a:gd name="connsiteX69" fmla="*/ 898846 w 1159965"/>
              <a:gd name="connsiteY69" fmla="*/ 410096 h 658118"/>
              <a:gd name="connsiteX70" fmla="*/ 878792 w 1159965"/>
              <a:gd name="connsiteY70" fmla="*/ 400478 h 658118"/>
              <a:gd name="connsiteX71" fmla="*/ 856691 w 1159965"/>
              <a:gd name="connsiteY71" fmla="*/ 396181 h 658118"/>
              <a:gd name="connsiteX72" fmla="*/ 833362 w 1159965"/>
              <a:gd name="connsiteY72" fmla="*/ 395362 h 658118"/>
              <a:gd name="connsiteX73" fmla="*/ 815354 w 1159965"/>
              <a:gd name="connsiteY73" fmla="*/ 395362 h 658118"/>
              <a:gd name="connsiteX74" fmla="*/ 793457 w 1159965"/>
              <a:gd name="connsiteY74" fmla="*/ 385949 h 658118"/>
              <a:gd name="connsiteX75" fmla="*/ 787523 w 1159965"/>
              <a:gd name="connsiteY75" fmla="*/ 356890 h 658118"/>
              <a:gd name="connsiteX76" fmla="*/ 787523 w 1159965"/>
              <a:gd name="connsiteY76" fmla="*/ 330696 h 658118"/>
              <a:gd name="connsiteX77" fmla="*/ 792025 w 1159965"/>
              <a:gd name="connsiteY77" fmla="*/ 280560 h 658118"/>
              <a:gd name="connsiteX78" fmla="*/ 809624 w 1159965"/>
              <a:gd name="connsiteY78" fmla="*/ 264393 h 658118"/>
              <a:gd name="connsiteX79" fmla="*/ 842366 w 1159965"/>
              <a:gd name="connsiteY79" fmla="*/ 264393 h 658118"/>
              <a:gd name="connsiteX80" fmla="*/ 893116 w 1159965"/>
              <a:gd name="connsiteY80" fmla="*/ 251092 h 658118"/>
              <a:gd name="connsiteX81" fmla="*/ 911124 w 1159965"/>
              <a:gd name="connsiteY81" fmla="*/ 200546 h 658118"/>
              <a:gd name="connsiteX82" fmla="*/ 900893 w 1159965"/>
              <a:gd name="connsiteY82" fmla="*/ 170669 h 658118"/>
              <a:gd name="connsiteX83" fmla="*/ 873471 w 1159965"/>
              <a:gd name="connsiteY83" fmla="*/ 158800 h 658118"/>
              <a:gd name="connsiteX84" fmla="*/ 834180 w 1159965"/>
              <a:gd name="connsiteY84" fmla="*/ 189086 h 658118"/>
              <a:gd name="connsiteX85" fmla="*/ 834180 w 1159965"/>
              <a:gd name="connsiteY85" fmla="*/ 205457 h 658118"/>
              <a:gd name="connsiteX86" fmla="*/ 816172 w 1159965"/>
              <a:gd name="connsiteY86" fmla="*/ 228377 h 658118"/>
              <a:gd name="connsiteX87" fmla="*/ 661465 w 1159965"/>
              <a:gd name="connsiteY87" fmla="*/ 225103 h 658118"/>
              <a:gd name="connsiteX88" fmla="*/ 651029 w 1159965"/>
              <a:gd name="connsiteY88" fmla="*/ 225512 h 658118"/>
              <a:gd name="connsiteX89" fmla="*/ 640183 w 1159965"/>
              <a:gd name="connsiteY89" fmla="*/ 225921 h 658118"/>
              <a:gd name="connsiteX90" fmla="*/ 608259 w 1159965"/>
              <a:gd name="connsiteY90" fmla="*/ 210369 h 658118"/>
              <a:gd name="connsiteX91" fmla="*/ 618082 w 1159965"/>
              <a:gd name="connsiteY91" fmla="*/ 137108 h 658118"/>
              <a:gd name="connsiteX92" fmla="*/ 667604 w 1159965"/>
              <a:gd name="connsiteY92" fmla="*/ 59345 h 658118"/>
              <a:gd name="connsiteX93" fmla="*/ 693389 w 1159965"/>
              <a:gd name="connsiteY93" fmla="*/ 41747 h 658118"/>
              <a:gd name="connsiteX94" fmla="*/ 787727 w 1159965"/>
              <a:gd name="connsiteY94" fmla="*/ 9823 h 658118"/>
              <a:gd name="connsiteX95" fmla="*/ 909487 w 1159965"/>
              <a:gd name="connsiteY95" fmla="*/ 2456 h 658118"/>
              <a:gd name="connsiteX96" fmla="*/ 286494 w 1159965"/>
              <a:gd name="connsiteY96" fmla="*/ 0 h 658118"/>
              <a:gd name="connsiteX97" fmla="*/ 377149 w 1159965"/>
              <a:gd name="connsiteY97" fmla="*/ 11255 h 658118"/>
              <a:gd name="connsiteX98" fmla="*/ 447340 w 1159965"/>
              <a:gd name="connsiteY98" fmla="*/ 41337 h 658118"/>
              <a:gd name="connsiteX99" fmla="*/ 498909 w 1159965"/>
              <a:gd name="connsiteY99" fmla="*/ 87381 h 658118"/>
              <a:gd name="connsiteX100" fmla="*/ 534925 w 1159965"/>
              <a:gd name="connsiteY100" fmla="*/ 144066 h 658118"/>
              <a:gd name="connsiteX101" fmla="*/ 557026 w 1159965"/>
              <a:gd name="connsiteY101" fmla="*/ 208118 h 658118"/>
              <a:gd name="connsiteX102" fmla="*/ 568895 w 1159965"/>
              <a:gd name="connsiteY102" fmla="*/ 274216 h 658118"/>
              <a:gd name="connsiteX103" fmla="*/ 572169 w 1159965"/>
              <a:gd name="connsiteY103" fmla="*/ 339700 h 658118"/>
              <a:gd name="connsiteX104" fmla="*/ 549864 w 1159965"/>
              <a:gd name="connsiteY104" fmla="*/ 478446 h 658118"/>
              <a:gd name="connsiteX105" fmla="*/ 488063 w 1159965"/>
              <a:gd name="connsiteY105" fmla="*/ 578309 h 658118"/>
              <a:gd name="connsiteX106" fmla="*/ 396180 w 1159965"/>
              <a:gd name="connsiteY106" fmla="*/ 637245 h 658118"/>
              <a:gd name="connsiteX107" fmla="*/ 281583 w 1159965"/>
              <a:gd name="connsiteY107" fmla="*/ 657300 h 658118"/>
              <a:gd name="connsiteX108" fmla="*/ 197476 w 1159965"/>
              <a:gd name="connsiteY108" fmla="*/ 648500 h 658118"/>
              <a:gd name="connsiteX109" fmla="*/ 131787 w 1159965"/>
              <a:gd name="connsiteY109" fmla="*/ 624558 h 658118"/>
              <a:gd name="connsiteX110" fmla="*/ 82469 w 1159965"/>
              <a:gd name="connsiteY110" fmla="*/ 586085 h 658118"/>
              <a:gd name="connsiteX111" fmla="*/ 46862 w 1159965"/>
              <a:gd name="connsiteY111" fmla="*/ 536358 h 658118"/>
              <a:gd name="connsiteX112" fmla="*/ 22919 w 1159965"/>
              <a:gd name="connsiteY112" fmla="*/ 475785 h 658118"/>
              <a:gd name="connsiteX113" fmla="*/ 7981 w 1159965"/>
              <a:gd name="connsiteY113" fmla="*/ 408050 h 658118"/>
              <a:gd name="connsiteX114" fmla="*/ 0 w 1159965"/>
              <a:gd name="connsiteY114" fmla="*/ 333152 h 658118"/>
              <a:gd name="connsiteX115" fmla="*/ 286494 w 1159965"/>
              <a:gd name="connsiteY115" fmla="*/ 0 h 658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Lst>
            <a:rect l="l" t="t" r="r" b="b"/>
            <a:pathLst>
              <a:path w="1159965" h="658118">
                <a:moveTo>
                  <a:pt x="291405" y="148159"/>
                </a:moveTo>
                <a:cubicBezTo>
                  <a:pt x="284311" y="148159"/>
                  <a:pt x="277763" y="149114"/>
                  <a:pt x="271760" y="151024"/>
                </a:cubicBezTo>
                <a:cubicBezTo>
                  <a:pt x="265757" y="152934"/>
                  <a:pt x="260505" y="156140"/>
                  <a:pt x="256003" y="160642"/>
                </a:cubicBezTo>
                <a:cubicBezTo>
                  <a:pt x="251501" y="165144"/>
                  <a:pt x="247476" y="169714"/>
                  <a:pt x="243929" y="174352"/>
                </a:cubicBezTo>
                <a:cubicBezTo>
                  <a:pt x="240382" y="178991"/>
                  <a:pt x="237381" y="185266"/>
                  <a:pt x="234925" y="193179"/>
                </a:cubicBezTo>
                <a:cubicBezTo>
                  <a:pt x="232469" y="201092"/>
                  <a:pt x="230286" y="208118"/>
                  <a:pt x="228376" y="214257"/>
                </a:cubicBezTo>
                <a:cubicBezTo>
                  <a:pt x="226466" y="220396"/>
                  <a:pt x="224966" y="228582"/>
                  <a:pt x="223874" y="238814"/>
                </a:cubicBezTo>
                <a:cubicBezTo>
                  <a:pt x="222783" y="249046"/>
                  <a:pt x="221896" y="257367"/>
                  <a:pt x="221214" y="263779"/>
                </a:cubicBezTo>
                <a:cubicBezTo>
                  <a:pt x="220532" y="270192"/>
                  <a:pt x="220054" y="279196"/>
                  <a:pt x="219782" y="290792"/>
                </a:cubicBezTo>
                <a:cubicBezTo>
                  <a:pt x="219509" y="302388"/>
                  <a:pt x="219372" y="310915"/>
                  <a:pt x="219372" y="316372"/>
                </a:cubicBezTo>
                <a:cubicBezTo>
                  <a:pt x="219372" y="321829"/>
                  <a:pt x="219372" y="330287"/>
                  <a:pt x="219372" y="341747"/>
                </a:cubicBezTo>
                <a:cubicBezTo>
                  <a:pt x="219372" y="345294"/>
                  <a:pt x="219372" y="347886"/>
                  <a:pt x="219372" y="349523"/>
                </a:cubicBezTo>
                <a:cubicBezTo>
                  <a:pt x="219372" y="360164"/>
                  <a:pt x="219509" y="369578"/>
                  <a:pt x="219782" y="377763"/>
                </a:cubicBezTo>
                <a:cubicBezTo>
                  <a:pt x="220054" y="385949"/>
                  <a:pt x="220668" y="395976"/>
                  <a:pt x="221623" y="407845"/>
                </a:cubicBezTo>
                <a:cubicBezTo>
                  <a:pt x="222578" y="419714"/>
                  <a:pt x="223874" y="430083"/>
                  <a:pt x="225512" y="438950"/>
                </a:cubicBezTo>
                <a:cubicBezTo>
                  <a:pt x="227149" y="447818"/>
                  <a:pt x="229536" y="457027"/>
                  <a:pt x="232674" y="466576"/>
                </a:cubicBezTo>
                <a:cubicBezTo>
                  <a:pt x="235812" y="476126"/>
                  <a:pt x="239563" y="484039"/>
                  <a:pt x="243929" y="490315"/>
                </a:cubicBezTo>
                <a:cubicBezTo>
                  <a:pt x="248295" y="496590"/>
                  <a:pt x="253820" y="501706"/>
                  <a:pt x="260505" y="505662"/>
                </a:cubicBezTo>
                <a:cubicBezTo>
                  <a:pt x="267190" y="509619"/>
                  <a:pt x="274761" y="511597"/>
                  <a:pt x="283220" y="511597"/>
                </a:cubicBezTo>
                <a:cubicBezTo>
                  <a:pt x="292769" y="511597"/>
                  <a:pt x="301296" y="509551"/>
                  <a:pt x="308799" y="505458"/>
                </a:cubicBezTo>
                <a:cubicBezTo>
                  <a:pt x="316303" y="501365"/>
                  <a:pt x="322442" y="496454"/>
                  <a:pt x="327217" y="490724"/>
                </a:cubicBezTo>
                <a:cubicBezTo>
                  <a:pt x="331992" y="484994"/>
                  <a:pt x="336016" y="477081"/>
                  <a:pt x="339291" y="466986"/>
                </a:cubicBezTo>
                <a:cubicBezTo>
                  <a:pt x="342565" y="456890"/>
                  <a:pt x="345020" y="447954"/>
                  <a:pt x="346658" y="440178"/>
                </a:cubicBezTo>
                <a:cubicBezTo>
                  <a:pt x="348295" y="432402"/>
                  <a:pt x="349523" y="422170"/>
                  <a:pt x="350341" y="409482"/>
                </a:cubicBezTo>
                <a:cubicBezTo>
                  <a:pt x="351160" y="396795"/>
                  <a:pt x="351637" y="387177"/>
                  <a:pt x="351774" y="380628"/>
                </a:cubicBezTo>
                <a:cubicBezTo>
                  <a:pt x="351910" y="374080"/>
                  <a:pt x="351978" y="364939"/>
                  <a:pt x="351978" y="353207"/>
                </a:cubicBezTo>
                <a:cubicBezTo>
                  <a:pt x="351978" y="350751"/>
                  <a:pt x="351978" y="348977"/>
                  <a:pt x="351978" y="347886"/>
                </a:cubicBezTo>
                <a:cubicBezTo>
                  <a:pt x="353070" y="338609"/>
                  <a:pt x="353615" y="324148"/>
                  <a:pt x="353615" y="304503"/>
                </a:cubicBezTo>
                <a:cubicBezTo>
                  <a:pt x="353615" y="303138"/>
                  <a:pt x="353684" y="297681"/>
                  <a:pt x="353820" y="288132"/>
                </a:cubicBezTo>
                <a:cubicBezTo>
                  <a:pt x="353956" y="278582"/>
                  <a:pt x="354025" y="270874"/>
                  <a:pt x="354025" y="265007"/>
                </a:cubicBezTo>
                <a:cubicBezTo>
                  <a:pt x="354025" y="259141"/>
                  <a:pt x="353615" y="250751"/>
                  <a:pt x="352797" y="239837"/>
                </a:cubicBezTo>
                <a:cubicBezTo>
                  <a:pt x="351978" y="228923"/>
                  <a:pt x="350887" y="219919"/>
                  <a:pt x="349523" y="212824"/>
                </a:cubicBezTo>
                <a:cubicBezTo>
                  <a:pt x="348158" y="205730"/>
                  <a:pt x="345907" y="197681"/>
                  <a:pt x="342769" y="188677"/>
                </a:cubicBezTo>
                <a:cubicBezTo>
                  <a:pt x="339632" y="179673"/>
                  <a:pt x="335880" y="172511"/>
                  <a:pt x="331514" y="167190"/>
                </a:cubicBezTo>
                <a:cubicBezTo>
                  <a:pt x="327149" y="161869"/>
                  <a:pt x="321555" y="157367"/>
                  <a:pt x="314734" y="153684"/>
                </a:cubicBezTo>
                <a:cubicBezTo>
                  <a:pt x="307913" y="150000"/>
                  <a:pt x="300136" y="148159"/>
                  <a:pt x="291405" y="148159"/>
                </a:cubicBezTo>
                <a:close/>
                <a:moveTo>
                  <a:pt x="909487" y="2456"/>
                </a:moveTo>
                <a:cubicBezTo>
                  <a:pt x="929951" y="2456"/>
                  <a:pt x="950824" y="4639"/>
                  <a:pt x="972107" y="9004"/>
                </a:cubicBezTo>
                <a:cubicBezTo>
                  <a:pt x="993389" y="13370"/>
                  <a:pt x="1014535" y="20328"/>
                  <a:pt x="1035545" y="29877"/>
                </a:cubicBezTo>
                <a:cubicBezTo>
                  <a:pt x="1056554" y="39427"/>
                  <a:pt x="1075176" y="50887"/>
                  <a:pt x="1091411" y="64257"/>
                </a:cubicBezTo>
                <a:cubicBezTo>
                  <a:pt x="1107646" y="77627"/>
                  <a:pt x="1120811" y="94270"/>
                  <a:pt x="1130907" y="114189"/>
                </a:cubicBezTo>
                <a:cubicBezTo>
                  <a:pt x="1141002" y="134107"/>
                  <a:pt x="1146050" y="155798"/>
                  <a:pt x="1146050" y="179264"/>
                </a:cubicBezTo>
                <a:cubicBezTo>
                  <a:pt x="1146050" y="200273"/>
                  <a:pt x="1143253" y="218623"/>
                  <a:pt x="1137660" y="234312"/>
                </a:cubicBezTo>
                <a:cubicBezTo>
                  <a:pt x="1132066" y="250000"/>
                  <a:pt x="1123949" y="262756"/>
                  <a:pt x="1113308" y="272579"/>
                </a:cubicBezTo>
                <a:cubicBezTo>
                  <a:pt x="1102666" y="282402"/>
                  <a:pt x="1091889" y="290246"/>
                  <a:pt x="1080975" y="296112"/>
                </a:cubicBezTo>
                <a:cubicBezTo>
                  <a:pt x="1070061" y="301979"/>
                  <a:pt x="1057100" y="307231"/>
                  <a:pt x="1042093" y="311870"/>
                </a:cubicBezTo>
                <a:cubicBezTo>
                  <a:pt x="1084385" y="324966"/>
                  <a:pt x="1114604" y="343111"/>
                  <a:pt x="1132748" y="366303"/>
                </a:cubicBezTo>
                <a:cubicBezTo>
                  <a:pt x="1150893" y="389496"/>
                  <a:pt x="1159965" y="418827"/>
                  <a:pt x="1159965" y="454298"/>
                </a:cubicBezTo>
                <a:cubicBezTo>
                  <a:pt x="1159965" y="479400"/>
                  <a:pt x="1156282" y="502252"/>
                  <a:pt x="1148915" y="522852"/>
                </a:cubicBezTo>
                <a:cubicBezTo>
                  <a:pt x="1141548" y="543452"/>
                  <a:pt x="1132066" y="560710"/>
                  <a:pt x="1120470" y="574626"/>
                </a:cubicBezTo>
                <a:cubicBezTo>
                  <a:pt x="1108874" y="588541"/>
                  <a:pt x="1094685" y="600683"/>
                  <a:pt x="1077905" y="611051"/>
                </a:cubicBezTo>
                <a:cubicBezTo>
                  <a:pt x="1061125" y="621420"/>
                  <a:pt x="1044412" y="629537"/>
                  <a:pt x="1027769" y="635403"/>
                </a:cubicBezTo>
                <a:cubicBezTo>
                  <a:pt x="1011125" y="641270"/>
                  <a:pt x="992980" y="645976"/>
                  <a:pt x="973335" y="649523"/>
                </a:cubicBezTo>
                <a:cubicBezTo>
                  <a:pt x="953689" y="653070"/>
                  <a:pt x="936363" y="655390"/>
                  <a:pt x="921356" y="656481"/>
                </a:cubicBezTo>
                <a:cubicBezTo>
                  <a:pt x="906350" y="657573"/>
                  <a:pt x="890933" y="658118"/>
                  <a:pt x="875108" y="658118"/>
                </a:cubicBezTo>
                <a:cubicBezTo>
                  <a:pt x="834999" y="658118"/>
                  <a:pt x="799255" y="654639"/>
                  <a:pt x="767877" y="647682"/>
                </a:cubicBezTo>
                <a:cubicBezTo>
                  <a:pt x="736499" y="640724"/>
                  <a:pt x="708123" y="629537"/>
                  <a:pt x="682748" y="614121"/>
                </a:cubicBezTo>
                <a:cubicBezTo>
                  <a:pt x="657373" y="598705"/>
                  <a:pt x="637454" y="577286"/>
                  <a:pt x="622993" y="549864"/>
                </a:cubicBezTo>
                <a:cubicBezTo>
                  <a:pt x="608532" y="522443"/>
                  <a:pt x="600347" y="489496"/>
                  <a:pt x="598437" y="451024"/>
                </a:cubicBezTo>
                <a:cubicBezTo>
                  <a:pt x="598437" y="442293"/>
                  <a:pt x="602802" y="437927"/>
                  <a:pt x="611533" y="437927"/>
                </a:cubicBezTo>
                <a:lnTo>
                  <a:pt x="806349" y="437927"/>
                </a:lnTo>
                <a:cubicBezTo>
                  <a:pt x="811261" y="437927"/>
                  <a:pt x="814876" y="438473"/>
                  <a:pt x="817195" y="439564"/>
                </a:cubicBezTo>
                <a:cubicBezTo>
                  <a:pt x="819515" y="440656"/>
                  <a:pt x="820811" y="443111"/>
                  <a:pt x="821083" y="446931"/>
                </a:cubicBezTo>
                <a:lnTo>
                  <a:pt x="821083" y="447750"/>
                </a:lnTo>
                <a:cubicBezTo>
                  <a:pt x="823266" y="465212"/>
                  <a:pt x="828109" y="478582"/>
                  <a:pt x="835613" y="487859"/>
                </a:cubicBezTo>
                <a:cubicBezTo>
                  <a:pt x="843116" y="497136"/>
                  <a:pt x="854917" y="501774"/>
                  <a:pt x="871015" y="501774"/>
                </a:cubicBezTo>
                <a:cubicBezTo>
                  <a:pt x="885476" y="501774"/>
                  <a:pt x="896868" y="497477"/>
                  <a:pt x="905190" y="488882"/>
                </a:cubicBezTo>
                <a:cubicBezTo>
                  <a:pt x="913512" y="480287"/>
                  <a:pt x="917673" y="469305"/>
                  <a:pt x="917673" y="455935"/>
                </a:cubicBezTo>
                <a:cubicBezTo>
                  <a:pt x="917673" y="445021"/>
                  <a:pt x="915831" y="435676"/>
                  <a:pt x="912148" y="427900"/>
                </a:cubicBezTo>
                <a:cubicBezTo>
                  <a:pt x="908464" y="420123"/>
                  <a:pt x="904030" y="414189"/>
                  <a:pt x="898846" y="410096"/>
                </a:cubicBezTo>
                <a:cubicBezTo>
                  <a:pt x="893662" y="406003"/>
                  <a:pt x="886977" y="402797"/>
                  <a:pt x="878792" y="400478"/>
                </a:cubicBezTo>
                <a:cubicBezTo>
                  <a:pt x="870606" y="398159"/>
                  <a:pt x="863239" y="396726"/>
                  <a:pt x="856691" y="396181"/>
                </a:cubicBezTo>
                <a:cubicBezTo>
                  <a:pt x="850142" y="395635"/>
                  <a:pt x="842366" y="395362"/>
                  <a:pt x="833362" y="395362"/>
                </a:cubicBezTo>
                <a:lnTo>
                  <a:pt x="815354" y="395362"/>
                </a:lnTo>
                <a:cubicBezTo>
                  <a:pt x="804712" y="395362"/>
                  <a:pt x="797414" y="392224"/>
                  <a:pt x="793457" y="385949"/>
                </a:cubicBezTo>
                <a:cubicBezTo>
                  <a:pt x="789501" y="379673"/>
                  <a:pt x="787523" y="369987"/>
                  <a:pt x="787523" y="356890"/>
                </a:cubicBezTo>
                <a:lnTo>
                  <a:pt x="787523" y="330696"/>
                </a:lnTo>
                <a:cubicBezTo>
                  <a:pt x="787523" y="308050"/>
                  <a:pt x="789023" y="291337"/>
                  <a:pt x="792025" y="280560"/>
                </a:cubicBezTo>
                <a:cubicBezTo>
                  <a:pt x="795026" y="269782"/>
                  <a:pt x="800892" y="264393"/>
                  <a:pt x="809624" y="264393"/>
                </a:cubicBezTo>
                <a:lnTo>
                  <a:pt x="842366" y="264393"/>
                </a:lnTo>
                <a:cubicBezTo>
                  <a:pt x="864194" y="264393"/>
                  <a:pt x="881111" y="259960"/>
                  <a:pt x="893116" y="251092"/>
                </a:cubicBezTo>
                <a:cubicBezTo>
                  <a:pt x="905122" y="242224"/>
                  <a:pt x="911124" y="225376"/>
                  <a:pt x="911124" y="200546"/>
                </a:cubicBezTo>
                <a:cubicBezTo>
                  <a:pt x="911124" y="188541"/>
                  <a:pt x="907714" y="178582"/>
                  <a:pt x="900893" y="170669"/>
                </a:cubicBezTo>
                <a:cubicBezTo>
                  <a:pt x="894071" y="162756"/>
                  <a:pt x="884931" y="158800"/>
                  <a:pt x="873471" y="158800"/>
                </a:cubicBezTo>
                <a:cubicBezTo>
                  <a:pt x="851643" y="158800"/>
                  <a:pt x="838546" y="168895"/>
                  <a:pt x="834180" y="189086"/>
                </a:cubicBezTo>
                <a:lnTo>
                  <a:pt x="834180" y="205457"/>
                </a:lnTo>
                <a:cubicBezTo>
                  <a:pt x="831452" y="216917"/>
                  <a:pt x="825449" y="224557"/>
                  <a:pt x="816172" y="228377"/>
                </a:cubicBezTo>
                <a:cubicBezTo>
                  <a:pt x="758873" y="228377"/>
                  <a:pt x="707304" y="227286"/>
                  <a:pt x="661465" y="225103"/>
                </a:cubicBezTo>
                <a:cubicBezTo>
                  <a:pt x="659283" y="225103"/>
                  <a:pt x="655804" y="225239"/>
                  <a:pt x="651029" y="225512"/>
                </a:cubicBezTo>
                <a:cubicBezTo>
                  <a:pt x="646254" y="225785"/>
                  <a:pt x="642639" y="225921"/>
                  <a:pt x="640183" y="225921"/>
                </a:cubicBezTo>
                <a:cubicBezTo>
                  <a:pt x="618900" y="225921"/>
                  <a:pt x="608259" y="220737"/>
                  <a:pt x="608259" y="210369"/>
                </a:cubicBezTo>
                <a:cubicBezTo>
                  <a:pt x="612352" y="171624"/>
                  <a:pt x="615626" y="147204"/>
                  <a:pt x="618082" y="137108"/>
                </a:cubicBezTo>
                <a:cubicBezTo>
                  <a:pt x="625722" y="105457"/>
                  <a:pt x="642229" y="79536"/>
                  <a:pt x="667604" y="59345"/>
                </a:cubicBezTo>
                <a:cubicBezTo>
                  <a:pt x="675244" y="53070"/>
                  <a:pt x="683839" y="47204"/>
                  <a:pt x="693389" y="41747"/>
                </a:cubicBezTo>
                <a:cubicBezTo>
                  <a:pt x="721220" y="25375"/>
                  <a:pt x="752666" y="14734"/>
                  <a:pt x="787727" y="9823"/>
                </a:cubicBezTo>
                <a:cubicBezTo>
                  <a:pt x="822789" y="4912"/>
                  <a:pt x="863375" y="2456"/>
                  <a:pt x="909487" y="2456"/>
                </a:cubicBezTo>
                <a:close/>
                <a:moveTo>
                  <a:pt x="286494" y="0"/>
                </a:moveTo>
                <a:cubicBezTo>
                  <a:pt x="319509" y="0"/>
                  <a:pt x="349727" y="3752"/>
                  <a:pt x="377149" y="11255"/>
                </a:cubicBezTo>
                <a:cubicBezTo>
                  <a:pt x="404570" y="18759"/>
                  <a:pt x="427967" y="28786"/>
                  <a:pt x="447340" y="41337"/>
                </a:cubicBezTo>
                <a:cubicBezTo>
                  <a:pt x="466712" y="53888"/>
                  <a:pt x="483902" y="69236"/>
                  <a:pt x="498909" y="87381"/>
                </a:cubicBezTo>
                <a:cubicBezTo>
                  <a:pt x="513916" y="105526"/>
                  <a:pt x="525921" y="124421"/>
                  <a:pt x="534925" y="144066"/>
                </a:cubicBezTo>
                <a:cubicBezTo>
                  <a:pt x="543929" y="163711"/>
                  <a:pt x="551296" y="185062"/>
                  <a:pt x="557026" y="208118"/>
                </a:cubicBezTo>
                <a:cubicBezTo>
                  <a:pt x="562756" y="231174"/>
                  <a:pt x="566712" y="253207"/>
                  <a:pt x="568895" y="274216"/>
                </a:cubicBezTo>
                <a:cubicBezTo>
                  <a:pt x="571078" y="295226"/>
                  <a:pt x="572169" y="317054"/>
                  <a:pt x="572169" y="339700"/>
                </a:cubicBezTo>
                <a:cubicBezTo>
                  <a:pt x="572169" y="391542"/>
                  <a:pt x="564734" y="437791"/>
                  <a:pt x="549864" y="478446"/>
                </a:cubicBezTo>
                <a:cubicBezTo>
                  <a:pt x="534993" y="519100"/>
                  <a:pt x="514393" y="552388"/>
                  <a:pt x="488063" y="578309"/>
                </a:cubicBezTo>
                <a:cubicBezTo>
                  <a:pt x="461733" y="604230"/>
                  <a:pt x="431105" y="623875"/>
                  <a:pt x="396180" y="637245"/>
                </a:cubicBezTo>
                <a:cubicBezTo>
                  <a:pt x="361255" y="650615"/>
                  <a:pt x="323056" y="657300"/>
                  <a:pt x="281583" y="657300"/>
                </a:cubicBezTo>
                <a:cubicBezTo>
                  <a:pt x="250750" y="657300"/>
                  <a:pt x="222715" y="654367"/>
                  <a:pt x="197476" y="648500"/>
                </a:cubicBezTo>
                <a:cubicBezTo>
                  <a:pt x="172237" y="642634"/>
                  <a:pt x="150341" y="634653"/>
                  <a:pt x="131787" y="624558"/>
                </a:cubicBezTo>
                <a:cubicBezTo>
                  <a:pt x="113233" y="614462"/>
                  <a:pt x="96794" y="601638"/>
                  <a:pt x="82469" y="586085"/>
                </a:cubicBezTo>
                <a:cubicBezTo>
                  <a:pt x="68144" y="570533"/>
                  <a:pt x="56275" y="553957"/>
                  <a:pt x="46862" y="536358"/>
                </a:cubicBezTo>
                <a:cubicBezTo>
                  <a:pt x="37449" y="518759"/>
                  <a:pt x="29468" y="498568"/>
                  <a:pt x="22919" y="475785"/>
                </a:cubicBezTo>
                <a:cubicBezTo>
                  <a:pt x="16371" y="453002"/>
                  <a:pt x="11391" y="430424"/>
                  <a:pt x="7981" y="408050"/>
                </a:cubicBezTo>
                <a:cubicBezTo>
                  <a:pt x="4570" y="385676"/>
                  <a:pt x="1910" y="360710"/>
                  <a:pt x="0" y="333152"/>
                </a:cubicBezTo>
                <a:cubicBezTo>
                  <a:pt x="0" y="126058"/>
                  <a:pt x="95498" y="15007"/>
                  <a:pt x="286494" y="0"/>
                </a:cubicBezTo>
                <a:close/>
              </a:path>
            </a:pathLst>
          </a:custGeom>
          <a:solidFill>
            <a:schemeClr val="accent5"/>
          </a:solidFill>
          <a:ln>
            <a:noFill/>
          </a:ln>
          <a:effectLst>
            <a:outerShdw blurRad="12700" dist="12700" dir="2700000" algn="tl" rotWithShape="0">
              <a:prstClr val="black">
                <a:alpha val="52000"/>
              </a:prstClr>
            </a:outerShdw>
          </a:effec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83"/>
            <a:endParaRPr lang="en-US" sz="4951" dirty="0">
              <a:solidFill>
                <a:prstClr val="black"/>
              </a:solidFill>
              <a:latin typeface="Calibri" panose="020F0502020204030204" pitchFamily="34" charset="0"/>
            </a:endParaRPr>
          </a:p>
        </p:txBody>
      </p:sp>
      <p:grpSp>
        <p:nvGrpSpPr>
          <p:cNvPr id="40" name="Group 39">
            <a:extLst>
              <a:ext uri="{FF2B5EF4-FFF2-40B4-BE49-F238E27FC236}">
                <a16:creationId xmlns:a16="http://schemas.microsoft.com/office/drawing/2014/main" id="{2F40C463-ACCE-44E2-80DB-EB7DCC599565}"/>
              </a:ext>
            </a:extLst>
          </p:cNvPr>
          <p:cNvGrpSpPr/>
          <p:nvPr/>
        </p:nvGrpSpPr>
        <p:grpSpPr>
          <a:xfrm>
            <a:off x="6167715" y="3611269"/>
            <a:ext cx="5749269" cy="1788617"/>
            <a:chOff x="6336714" y="-249650"/>
            <a:chExt cx="5240467" cy="2088747"/>
          </a:xfrm>
        </p:grpSpPr>
        <p:sp>
          <p:nvSpPr>
            <p:cNvPr id="41" name="TextBox 40">
              <a:extLst>
                <a:ext uri="{FF2B5EF4-FFF2-40B4-BE49-F238E27FC236}">
                  <a16:creationId xmlns:a16="http://schemas.microsoft.com/office/drawing/2014/main" id="{1B0AB97A-5DD5-47ED-9F2E-6B9F30A953DD}"/>
                </a:ext>
              </a:extLst>
            </p:cNvPr>
            <p:cNvSpPr txBox="1"/>
            <p:nvPr/>
          </p:nvSpPr>
          <p:spPr>
            <a:xfrm>
              <a:off x="8891863" y="-249650"/>
              <a:ext cx="2685318" cy="950667"/>
            </a:xfrm>
            <a:prstGeom prst="rect">
              <a:avLst/>
            </a:prstGeom>
            <a:noFill/>
          </p:spPr>
          <p:txBody>
            <a:bodyPr wrap="square" lIns="0" rtlCol="0" anchor="b">
              <a:spAutoFit/>
            </a:bodyPr>
            <a:lstStyle/>
            <a:p>
              <a:pPr lvl="0"/>
              <a:r>
                <a:rPr lang="vi-VN" sz="1500" b="1" dirty="0"/>
                <a:t>Số xã đạt chuẩn </a:t>
              </a:r>
              <a:r>
                <a:rPr lang="en-US" sz="1500" b="1" dirty="0"/>
                <a:t>NTM</a:t>
              </a:r>
              <a:r>
                <a:rPr lang="vi-VN" sz="1500" b="1" dirty="0"/>
                <a:t> </a:t>
              </a:r>
              <a:r>
                <a:rPr lang="vi-VN" sz="1051" b="1" dirty="0">
                  <a:solidFill>
                    <a:srgbClr val="FF0000"/>
                  </a:solidFill>
                </a:rPr>
                <a:t>&gt;</a:t>
              </a:r>
              <a:r>
                <a:rPr lang="vi-VN" sz="1500" b="1" dirty="0">
                  <a:solidFill>
                    <a:srgbClr val="FF0000"/>
                  </a:solidFill>
                </a:rPr>
                <a:t>90% </a:t>
              </a:r>
            </a:p>
            <a:p>
              <a:pPr lvl="0"/>
              <a:r>
                <a:rPr lang="vi-VN" sz="1500" dirty="0"/>
                <a:t>trong đó 50% nâng cao</a:t>
              </a:r>
              <a:endParaRPr lang="en-US" sz="1500" dirty="0"/>
            </a:p>
          </p:txBody>
        </p:sp>
        <p:cxnSp>
          <p:nvCxnSpPr>
            <p:cNvPr id="43" name="Straight Connector 42">
              <a:extLst>
                <a:ext uri="{FF2B5EF4-FFF2-40B4-BE49-F238E27FC236}">
                  <a16:creationId xmlns:a16="http://schemas.microsoft.com/office/drawing/2014/main" id="{E6767B28-5654-4503-B129-8112C06177C5}"/>
                </a:ext>
              </a:extLst>
            </p:cNvPr>
            <p:cNvCxnSpPr>
              <a:cxnSpLocks/>
            </p:cNvCxnSpPr>
            <p:nvPr/>
          </p:nvCxnSpPr>
          <p:spPr>
            <a:xfrm flipV="1">
              <a:off x="6336714" y="1839096"/>
              <a:ext cx="256032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44" name="Group 43">
            <a:extLst>
              <a:ext uri="{FF2B5EF4-FFF2-40B4-BE49-F238E27FC236}">
                <a16:creationId xmlns:a16="http://schemas.microsoft.com/office/drawing/2014/main" id="{9875AABF-0C85-49A3-96B3-5E1E7982CC39}"/>
              </a:ext>
            </a:extLst>
          </p:cNvPr>
          <p:cNvGrpSpPr/>
          <p:nvPr/>
        </p:nvGrpSpPr>
        <p:grpSpPr>
          <a:xfrm>
            <a:off x="8971965" y="5399883"/>
            <a:ext cx="2780508" cy="1052169"/>
            <a:chOff x="6336714" y="1839096"/>
            <a:chExt cx="3023416" cy="1352506"/>
          </a:xfrm>
        </p:grpSpPr>
        <p:sp>
          <p:nvSpPr>
            <p:cNvPr id="45" name="TextBox 44">
              <a:extLst>
                <a:ext uri="{FF2B5EF4-FFF2-40B4-BE49-F238E27FC236}">
                  <a16:creationId xmlns:a16="http://schemas.microsoft.com/office/drawing/2014/main" id="{EF9FB12A-A646-4384-A202-E7223B11ADFF}"/>
                </a:ext>
              </a:extLst>
            </p:cNvPr>
            <p:cNvSpPr txBox="1"/>
            <p:nvPr/>
          </p:nvSpPr>
          <p:spPr>
            <a:xfrm>
              <a:off x="6348607" y="1919461"/>
              <a:ext cx="3011523" cy="1272141"/>
            </a:xfrm>
            <a:prstGeom prst="rect">
              <a:avLst/>
            </a:prstGeom>
            <a:noFill/>
          </p:spPr>
          <p:txBody>
            <a:bodyPr wrap="square" lIns="0" rtlCol="0" anchor="b">
              <a:spAutoFit/>
            </a:bodyPr>
            <a:lstStyle/>
            <a:p>
              <a:pPr lvl="0"/>
              <a:r>
                <a:rPr lang="en-US" sz="1400" b="1" dirty="0" err="1"/>
                <a:t>Giảm</a:t>
              </a:r>
              <a:r>
                <a:rPr lang="en-US" sz="1400" b="1" dirty="0"/>
                <a:t> </a:t>
              </a:r>
              <a:r>
                <a:rPr lang="en-US" sz="1400" b="1" dirty="0" err="1"/>
                <a:t>phát</a:t>
              </a:r>
              <a:r>
                <a:rPr lang="en-US" sz="1400" b="1" dirty="0"/>
                <a:t> </a:t>
              </a:r>
              <a:r>
                <a:rPr lang="en-US" sz="1400" b="1" dirty="0" err="1"/>
                <a:t>thải</a:t>
              </a:r>
              <a:r>
                <a:rPr lang="en-US" sz="1400" b="1" dirty="0"/>
                <a:t> KNK </a:t>
              </a:r>
              <a:r>
                <a:rPr lang="en-US" sz="1400" b="1" dirty="0">
                  <a:solidFill>
                    <a:srgbClr val="FF0000"/>
                  </a:solidFill>
                </a:rPr>
                <a:t>10% </a:t>
              </a:r>
              <a:endParaRPr lang="vi-VN" sz="1400" b="1" dirty="0">
                <a:solidFill>
                  <a:srgbClr val="FF0000"/>
                </a:solidFill>
              </a:endParaRPr>
            </a:p>
            <a:p>
              <a:pPr lvl="0"/>
              <a:r>
                <a:rPr lang="vi-VN" sz="1400" b="1" dirty="0"/>
                <a:t>Tỷ lệ c</a:t>
              </a:r>
              <a:r>
                <a:rPr lang="en-US" sz="1400" b="1" dirty="0"/>
                <a:t>he </a:t>
              </a:r>
              <a:r>
                <a:rPr lang="en-US" sz="1400" b="1" dirty="0" err="1"/>
                <a:t>phủ</a:t>
              </a:r>
              <a:r>
                <a:rPr lang="en-US" sz="1400" b="1" dirty="0"/>
                <a:t> </a:t>
              </a:r>
              <a:r>
                <a:rPr lang="en-US" sz="1400" b="1" dirty="0" err="1"/>
                <a:t>rừng</a:t>
              </a:r>
              <a:r>
                <a:rPr lang="en-US" sz="1400" b="1" dirty="0"/>
                <a:t> </a:t>
              </a:r>
              <a:r>
                <a:rPr lang="en-US" sz="1400" b="1" dirty="0">
                  <a:solidFill>
                    <a:srgbClr val="FF0000"/>
                  </a:solidFill>
                </a:rPr>
                <a:t>42%</a:t>
              </a:r>
              <a:endParaRPr lang="vi-VN" sz="1400" b="1" dirty="0">
                <a:solidFill>
                  <a:srgbClr val="FF0000"/>
                </a:solidFill>
              </a:endParaRPr>
            </a:p>
            <a:p>
              <a:pPr lvl="0"/>
              <a:r>
                <a:rPr lang="en-US" sz="1400" b="1" dirty="0"/>
                <a:t>DT </a:t>
              </a:r>
              <a:r>
                <a:rPr lang="en-US" sz="1400" b="1" dirty="0" err="1"/>
                <a:t>rừng</a:t>
              </a:r>
              <a:r>
                <a:rPr lang="en-US" sz="1400" b="1" dirty="0"/>
                <a:t> </a:t>
              </a:r>
              <a:r>
                <a:rPr lang="en-US" sz="1400" b="1" dirty="0" err="1"/>
                <a:t>có</a:t>
              </a:r>
              <a:r>
                <a:rPr lang="en-US" sz="1400" b="1" dirty="0"/>
                <a:t> </a:t>
              </a:r>
              <a:r>
                <a:rPr lang="en-US" sz="1400" b="1" dirty="0" err="1"/>
                <a:t>chứng</a:t>
              </a:r>
              <a:r>
                <a:rPr lang="en-US" sz="1400" b="1" dirty="0"/>
                <a:t> </a:t>
              </a:r>
              <a:r>
                <a:rPr lang="en-US" sz="1400" b="1" dirty="0" err="1"/>
                <a:t>chỉ</a:t>
              </a:r>
              <a:r>
                <a:rPr lang="en-US" sz="1400" b="1" dirty="0"/>
                <a:t> </a:t>
              </a:r>
              <a:r>
                <a:rPr lang="en-US" sz="1400" b="1" dirty="0" err="1"/>
                <a:t>quản</a:t>
              </a:r>
              <a:r>
                <a:rPr lang="en-US" sz="1400" b="1" dirty="0"/>
                <a:t> </a:t>
              </a:r>
              <a:r>
                <a:rPr lang="en-US" sz="1400" b="1" dirty="0" err="1"/>
                <a:t>lý</a:t>
              </a:r>
              <a:r>
                <a:rPr lang="en-US" sz="1400" b="1" dirty="0"/>
                <a:t> </a:t>
              </a:r>
              <a:r>
                <a:rPr lang="en-US" sz="1400" b="1" dirty="0" err="1"/>
                <a:t>bền</a:t>
              </a:r>
              <a:r>
                <a:rPr lang="en-US" sz="1400" b="1" dirty="0"/>
                <a:t> </a:t>
              </a:r>
              <a:r>
                <a:rPr lang="en-US" sz="1400" b="1" dirty="0" err="1"/>
                <a:t>vững</a:t>
              </a:r>
              <a:r>
                <a:rPr lang="vi-VN" sz="1400" b="1" dirty="0"/>
                <a:t> </a:t>
              </a:r>
              <a:r>
                <a:rPr lang="en-US" sz="1400" b="1" dirty="0">
                  <a:solidFill>
                    <a:srgbClr val="FF0000"/>
                  </a:solidFill>
                </a:rPr>
                <a:t>&gt;1 </a:t>
              </a:r>
              <a:r>
                <a:rPr lang="en-US" sz="1400" b="1" dirty="0" err="1">
                  <a:solidFill>
                    <a:srgbClr val="FF0000"/>
                  </a:solidFill>
                </a:rPr>
                <a:t>triệu</a:t>
              </a:r>
              <a:r>
                <a:rPr lang="en-US" sz="1400" b="1" dirty="0">
                  <a:solidFill>
                    <a:srgbClr val="FF0000"/>
                  </a:solidFill>
                </a:rPr>
                <a:t> ha</a:t>
              </a:r>
            </a:p>
          </p:txBody>
        </p:sp>
        <p:cxnSp>
          <p:nvCxnSpPr>
            <p:cNvPr id="47" name="Straight Connector 46">
              <a:extLst>
                <a:ext uri="{FF2B5EF4-FFF2-40B4-BE49-F238E27FC236}">
                  <a16:creationId xmlns:a16="http://schemas.microsoft.com/office/drawing/2014/main" id="{923EB874-99BB-4ED7-9DF8-AFDFF7383759}"/>
                </a:ext>
              </a:extLst>
            </p:cNvPr>
            <p:cNvCxnSpPr>
              <a:cxnSpLocks/>
            </p:cNvCxnSpPr>
            <p:nvPr/>
          </p:nvCxnSpPr>
          <p:spPr>
            <a:xfrm flipV="1">
              <a:off x="6336714" y="1839096"/>
              <a:ext cx="2560320" cy="1"/>
            </a:xfrm>
            <a:prstGeom prst="line">
              <a:avLst/>
            </a:prstGeom>
            <a:ln>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sp>
        <p:nvSpPr>
          <p:cNvPr id="48" name="TextBox 47">
            <a:extLst>
              <a:ext uri="{FF2B5EF4-FFF2-40B4-BE49-F238E27FC236}">
                <a16:creationId xmlns:a16="http://schemas.microsoft.com/office/drawing/2014/main" id="{92967B9A-10AB-4842-A475-6442003E9329}"/>
              </a:ext>
            </a:extLst>
          </p:cNvPr>
          <p:cNvSpPr txBox="1"/>
          <p:nvPr/>
        </p:nvSpPr>
        <p:spPr>
          <a:xfrm>
            <a:off x="8970945" y="4856624"/>
            <a:ext cx="904672" cy="431604"/>
          </a:xfrm>
          <a:custGeom>
            <a:avLst/>
            <a:gdLst>
              <a:gd name="connsiteX0" fmla="*/ 904576 w 1169788"/>
              <a:gd name="connsiteY0" fmla="*/ 353615 h 659755"/>
              <a:gd name="connsiteX1" fmla="*/ 869788 w 1169788"/>
              <a:gd name="connsiteY1" fmla="*/ 360982 h 659755"/>
              <a:gd name="connsiteX2" fmla="*/ 848505 w 1169788"/>
              <a:gd name="connsiteY2" fmla="*/ 382060 h 659755"/>
              <a:gd name="connsiteX3" fmla="*/ 838682 w 1169788"/>
              <a:gd name="connsiteY3" fmla="*/ 410914 h 659755"/>
              <a:gd name="connsiteX4" fmla="*/ 835818 w 1169788"/>
              <a:gd name="connsiteY4" fmla="*/ 446112 h 659755"/>
              <a:gd name="connsiteX5" fmla="*/ 852803 w 1169788"/>
              <a:gd name="connsiteY5" fmla="*/ 504229 h 659755"/>
              <a:gd name="connsiteX6" fmla="*/ 901302 w 1169788"/>
              <a:gd name="connsiteY6" fmla="*/ 528786 h 659755"/>
              <a:gd name="connsiteX7" fmla="*/ 936295 w 1169788"/>
              <a:gd name="connsiteY7" fmla="*/ 520396 h 659755"/>
              <a:gd name="connsiteX8" fmla="*/ 958191 w 1169788"/>
              <a:gd name="connsiteY8" fmla="*/ 497681 h 659755"/>
              <a:gd name="connsiteX9" fmla="*/ 968628 w 1169788"/>
              <a:gd name="connsiteY9" fmla="*/ 468418 h 659755"/>
              <a:gd name="connsiteX10" fmla="*/ 971698 w 1169788"/>
              <a:gd name="connsiteY10" fmla="*/ 436289 h 659755"/>
              <a:gd name="connsiteX11" fmla="*/ 954713 w 1169788"/>
              <a:gd name="connsiteY11" fmla="*/ 374898 h 659755"/>
              <a:gd name="connsiteX12" fmla="*/ 904576 w 1169788"/>
              <a:gd name="connsiteY12" fmla="*/ 353615 h 659755"/>
              <a:gd name="connsiteX13" fmla="*/ 291405 w 1169788"/>
              <a:gd name="connsiteY13" fmla="*/ 150614 h 659755"/>
              <a:gd name="connsiteX14" fmla="*/ 271760 w 1169788"/>
              <a:gd name="connsiteY14" fmla="*/ 153479 h 659755"/>
              <a:gd name="connsiteX15" fmla="*/ 256003 w 1169788"/>
              <a:gd name="connsiteY15" fmla="*/ 163097 h 659755"/>
              <a:gd name="connsiteX16" fmla="*/ 243929 w 1169788"/>
              <a:gd name="connsiteY16" fmla="*/ 176807 h 659755"/>
              <a:gd name="connsiteX17" fmla="*/ 234925 w 1169788"/>
              <a:gd name="connsiteY17" fmla="*/ 195634 h 659755"/>
              <a:gd name="connsiteX18" fmla="*/ 228377 w 1169788"/>
              <a:gd name="connsiteY18" fmla="*/ 216712 h 659755"/>
              <a:gd name="connsiteX19" fmla="*/ 223875 w 1169788"/>
              <a:gd name="connsiteY19" fmla="*/ 241269 h 659755"/>
              <a:gd name="connsiteX20" fmla="*/ 221214 w 1169788"/>
              <a:gd name="connsiteY20" fmla="*/ 266235 h 659755"/>
              <a:gd name="connsiteX21" fmla="*/ 219782 w 1169788"/>
              <a:gd name="connsiteY21" fmla="*/ 293247 h 659755"/>
              <a:gd name="connsiteX22" fmla="*/ 219372 w 1169788"/>
              <a:gd name="connsiteY22" fmla="*/ 318827 h 659755"/>
              <a:gd name="connsiteX23" fmla="*/ 219372 w 1169788"/>
              <a:gd name="connsiteY23" fmla="*/ 344202 h 659755"/>
              <a:gd name="connsiteX24" fmla="*/ 219372 w 1169788"/>
              <a:gd name="connsiteY24" fmla="*/ 351978 h 659755"/>
              <a:gd name="connsiteX25" fmla="*/ 219782 w 1169788"/>
              <a:gd name="connsiteY25" fmla="*/ 380218 h 659755"/>
              <a:gd name="connsiteX26" fmla="*/ 221623 w 1169788"/>
              <a:gd name="connsiteY26" fmla="*/ 410300 h 659755"/>
              <a:gd name="connsiteX27" fmla="*/ 225512 w 1169788"/>
              <a:gd name="connsiteY27" fmla="*/ 441405 h 659755"/>
              <a:gd name="connsiteX28" fmla="*/ 232674 w 1169788"/>
              <a:gd name="connsiteY28" fmla="*/ 469032 h 659755"/>
              <a:gd name="connsiteX29" fmla="*/ 243929 w 1169788"/>
              <a:gd name="connsiteY29" fmla="*/ 492770 h 659755"/>
              <a:gd name="connsiteX30" fmla="*/ 260505 w 1169788"/>
              <a:gd name="connsiteY30" fmla="*/ 508118 h 659755"/>
              <a:gd name="connsiteX31" fmla="*/ 283220 w 1169788"/>
              <a:gd name="connsiteY31" fmla="*/ 514052 h 659755"/>
              <a:gd name="connsiteX32" fmla="*/ 308800 w 1169788"/>
              <a:gd name="connsiteY32" fmla="*/ 507913 h 659755"/>
              <a:gd name="connsiteX33" fmla="*/ 327217 w 1169788"/>
              <a:gd name="connsiteY33" fmla="*/ 493179 h 659755"/>
              <a:gd name="connsiteX34" fmla="*/ 339291 w 1169788"/>
              <a:gd name="connsiteY34" fmla="*/ 469441 h 659755"/>
              <a:gd name="connsiteX35" fmla="*/ 346658 w 1169788"/>
              <a:gd name="connsiteY35" fmla="*/ 442633 h 659755"/>
              <a:gd name="connsiteX36" fmla="*/ 350341 w 1169788"/>
              <a:gd name="connsiteY36" fmla="*/ 411937 h 659755"/>
              <a:gd name="connsiteX37" fmla="*/ 351774 w 1169788"/>
              <a:gd name="connsiteY37" fmla="*/ 383083 h 659755"/>
              <a:gd name="connsiteX38" fmla="*/ 351978 w 1169788"/>
              <a:gd name="connsiteY38" fmla="*/ 355662 h 659755"/>
              <a:gd name="connsiteX39" fmla="*/ 351978 w 1169788"/>
              <a:gd name="connsiteY39" fmla="*/ 350341 h 659755"/>
              <a:gd name="connsiteX40" fmla="*/ 353615 w 1169788"/>
              <a:gd name="connsiteY40" fmla="*/ 306958 h 659755"/>
              <a:gd name="connsiteX41" fmla="*/ 353820 w 1169788"/>
              <a:gd name="connsiteY41" fmla="*/ 290587 h 659755"/>
              <a:gd name="connsiteX42" fmla="*/ 354025 w 1169788"/>
              <a:gd name="connsiteY42" fmla="*/ 267462 h 659755"/>
              <a:gd name="connsiteX43" fmla="*/ 352797 w 1169788"/>
              <a:gd name="connsiteY43" fmla="*/ 242292 h 659755"/>
              <a:gd name="connsiteX44" fmla="*/ 349523 w 1169788"/>
              <a:gd name="connsiteY44" fmla="*/ 215280 h 659755"/>
              <a:gd name="connsiteX45" fmla="*/ 342770 w 1169788"/>
              <a:gd name="connsiteY45" fmla="*/ 191132 h 659755"/>
              <a:gd name="connsiteX46" fmla="*/ 331514 w 1169788"/>
              <a:gd name="connsiteY46" fmla="*/ 169645 h 659755"/>
              <a:gd name="connsiteX47" fmla="*/ 314734 w 1169788"/>
              <a:gd name="connsiteY47" fmla="*/ 156139 h 659755"/>
              <a:gd name="connsiteX48" fmla="*/ 291405 w 1169788"/>
              <a:gd name="connsiteY48" fmla="*/ 150614 h 659755"/>
              <a:gd name="connsiteX49" fmla="*/ 286494 w 1169788"/>
              <a:gd name="connsiteY49" fmla="*/ 2455 h 659755"/>
              <a:gd name="connsiteX50" fmla="*/ 377149 w 1169788"/>
              <a:gd name="connsiteY50" fmla="*/ 13710 h 659755"/>
              <a:gd name="connsiteX51" fmla="*/ 447340 w 1169788"/>
              <a:gd name="connsiteY51" fmla="*/ 43792 h 659755"/>
              <a:gd name="connsiteX52" fmla="*/ 498909 w 1169788"/>
              <a:gd name="connsiteY52" fmla="*/ 89836 h 659755"/>
              <a:gd name="connsiteX53" fmla="*/ 534925 w 1169788"/>
              <a:gd name="connsiteY53" fmla="*/ 146521 h 659755"/>
              <a:gd name="connsiteX54" fmla="*/ 557026 w 1169788"/>
              <a:gd name="connsiteY54" fmla="*/ 210573 h 659755"/>
              <a:gd name="connsiteX55" fmla="*/ 568895 w 1169788"/>
              <a:gd name="connsiteY55" fmla="*/ 276671 h 659755"/>
              <a:gd name="connsiteX56" fmla="*/ 572169 w 1169788"/>
              <a:gd name="connsiteY56" fmla="*/ 342156 h 659755"/>
              <a:gd name="connsiteX57" fmla="*/ 549864 w 1169788"/>
              <a:gd name="connsiteY57" fmla="*/ 480901 h 659755"/>
              <a:gd name="connsiteX58" fmla="*/ 488063 w 1169788"/>
              <a:gd name="connsiteY58" fmla="*/ 580764 h 659755"/>
              <a:gd name="connsiteX59" fmla="*/ 396180 w 1169788"/>
              <a:gd name="connsiteY59" fmla="*/ 639700 h 659755"/>
              <a:gd name="connsiteX60" fmla="*/ 281583 w 1169788"/>
              <a:gd name="connsiteY60" fmla="*/ 659755 h 659755"/>
              <a:gd name="connsiteX61" fmla="*/ 197476 w 1169788"/>
              <a:gd name="connsiteY61" fmla="*/ 650955 h 659755"/>
              <a:gd name="connsiteX62" fmla="*/ 131787 w 1169788"/>
              <a:gd name="connsiteY62" fmla="*/ 627013 h 659755"/>
              <a:gd name="connsiteX63" fmla="*/ 82469 w 1169788"/>
              <a:gd name="connsiteY63" fmla="*/ 588541 h 659755"/>
              <a:gd name="connsiteX64" fmla="*/ 46862 w 1169788"/>
              <a:gd name="connsiteY64" fmla="*/ 538813 h 659755"/>
              <a:gd name="connsiteX65" fmla="*/ 22919 w 1169788"/>
              <a:gd name="connsiteY65" fmla="*/ 478240 h 659755"/>
              <a:gd name="connsiteX66" fmla="*/ 7981 w 1169788"/>
              <a:gd name="connsiteY66" fmla="*/ 410505 h 659755"/>
              <a:gd name="connsiteX67" fmla="*/ 0 w 1169788"/>
              <a:gd name="connsiteY67" fmla="*/ 335607 h 659755"/>
              <a:gd name="connsiteX68" fmla="*/ 286494 w 1169788"/>
              <a:gd name="connsiteY68" fmla="*/ 2455 h 659755"/>
              <a:gd name="connsiteX69" fmla="*/ 907850 w 1169788"/>
              <a:gd name="connsiteY69" fmla="*/ 0 h 659755"/>
              <a:gd name="connsiteX70" fmla="*/ 1005258 w 1169788"/>
              <a:gd name="connsiteY70" fmla="*/ 10436 h 659755"/>
              <a:gd name="connsiteX71" fmla="*/ 1071970 w 1169788"/>
              <a:gd name="connsiteY71" fmla="*/ 37039 h 659755"/>
              <a:gd name="connsiteX72" fmla="*/ 1112898 w 1169788"/>
              <a:gd name="connsiteY72" fmla="*/ 77762 h 659755"/>
              <a:gd name="connsiteX73" fmla="*/ 1135204 w 1169788"/>
              <a:gd name="connsiteY73" fmla="*/ 126057 h 659755"/>
              <a:gd name="connsiteX74" fmla="*/ 1143594 w 1169788"/>
              <a:gd name="connsiteY74" fmla="*/ 179263 h 659755"/>
              <a:gd name="connsiteX75" fmla="*/ 1115354 w 1169788"/>
              <a:gd name="connsiteY75" fmla="*/ 190928 h 659755"/>
              <a:gd name="connsiteX76" fmla="*/ 1043935 w 1169788"/>
              <a:gd name="connsiteY76" fmla="*/ 196044 h 659755"/>
              <a:gd name="connsiteX77" fmla="*/ 979883 w 1169788"/>
              <a:gd name="connsiteY77" fmla="*/ 196862 h 659755"/>
              <a:gd name="connsiteX78" fmla="*/ 944685 w 1169788"/>
              <a:gd name="connsiteY78" fmla="*/ 196453 h 659755"/>
              <a:gd name="connsiteX79" fmla="*/ 928314 w 1169788"/>
              <a:gd name="connsiteY79" fmla="*/ 189904 h 659755"/>
              <a:gd name="connsiteX80" fmla="*/ 928314 w 1169788"/>
              <a:gd name="connsiteY80" fmla="*/ 168622 h 659755"/>
              <a:gd name="connsiteX81" fmla="*/ 908669 w 1169788"/>
              <a:gd name="connsiteY81" fmla="*/ 161255 h 659755"/>
              <a:gd name="connsiteX82" fmla="*/ 842366 w 1169788"/>
              <a:gd name="connsiteY82" fmla="*/ 268486 h 659755"/>
              <a:gd name="connsiteX83" fmla="*/ 842366 w 1169788"/>
              <a:gd name="connsiteY83" fmla="*/ 275034 h 659755"/>
              <a:gd name="connsiteX84" fmla="*/ 960238 w 1169788"/>
              <a:gd name="connsiteY84" fmla="*/ 231651 h 659755"/>
              <a:gd name="connsiteX85" fmla="*/ 1110238 w 1169788"/>
              <a:gd name="connsiteY85" fmla="*/ 286903 h 659755"/>
              <a:gd name="connsiteX86" fmla="*/ 1169788 w 1169788"/>
              <a:gd name="connsiteY86" fmla="*/ 427285 h 659755"/>
              <a:gd name="connsiteX87" fmla="*/ 1154440 w 1169788"/>
              <a:gd name="connsiteY87" fmla="*/ 514666 h 659755"/>
              <a:gd name="connsiteX88" fmla="*/ 1114126 w 1169788"/>
              <a:gd name="connsiteY88" fmla="*/ 579332 h 659755"/>
              <a:gd name="connsiteX89" fmla="*/ 1055395 w 1169788"/>
              <a:gd name="connsiteY89" fmla="*/ 622715 h 659755"/>
              <a:gd name="connsiteX90" fmla="*/ 986636 w 1169788"/>
              <a:gd name="connsiteY90" fmla="*/ 648500 h 659755"/>
              <a:gd name="connsiteX91" fmla="*/ 914399 w 1169788"/>
              <a:gd name="connsiteY91" fmla="*/ 658118 h 659755"/>
              <a:gd name="connsiteX92" fmla="*/ 685817 w 1169788"/>
              <a:gd name="connsiteY92" fmla="*/ 573193 h 659755"/>
              <a:gd name="connsiteX93" fmla="*/ 609896 w 1169788"/>
              <a:gd name="connsiteY93" fmla="*/ 329059 h 659755"/>
              <a:gd name="connsiteX94" fmla="*/ 645299 w 1169788"/>
              <a:gd name="connsiteY94" fmla="*/ 158390 h 659755"/>
              <a:gd name="connsiteX95" fmla="*/ 748437 w 1169788"/>
              <a:gd name="connsiteY95" fmla="*/ 42974 h 659755"/>
              <a:gd name="connsiteX96" fmla="*/ 907850 w 1169788"/>
              <a:gd name="connsiteY96" fmla="*/ 0 h 659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1169788" h="659755">
                <a:moveTo>
                  <a:pt x="904576" y="353615"/>
                </a:moveTo>
                <a:cubicBezTo>
                  <a:pt x="890933" y="353615"/>
                  <a:pt x="879337" y="356071"/>
                  <a:pt x="869788" y="360982"/>
                </a:cubicBezTo>
                <a:cubicBezTo>
                  <a:pt x="860238" y="365894"/>
                  <a:pt x="853144" y="372920"/>
                  <a:pt x="848505" y="382060"/>
                </a:cubicBezTo>
                <a:cubicBezTo>
                  <a:pt x="843867" y="391201"/>
                  <a:pt x="840592" y="400819"/>
                  <a:pt x="838682" y="410914"/>
                </a:cubicBezTo>
                <a:cubicBezTo>
                  <a:pt x="836772" y="421010"/>
                  <a:pt x="835818" y="432742"/>
                  <a:pt x="835818" y="446112"/>
                </a:cubicBezTo>
                <a:cubicBezTo>
                  <a:pt x="835818" y="468486"/>
                  <a:pt x="841479" y="487858"/>
                  <a:pt x="852803" y="504229"/>
                </a:cubicBezTo>
                <a:cubicBezTo>
                  <a:pt x="864126" y="520600"/>
                  <a:pt x="880292" y="528786"/>
                  <a:pt x="901302" y="528786"/>
                </a:cubicBezTo>
                <a:cubicBezTo>
                  <a:pt x="914944" y="528786"/>
                  <a:pt x="926609" y="525989"/>
                  <a:pt x="936295" y="520396"/>
                </a:cubicBezTo>
                <a:cubicBezTo>
                  <a:pt x="945981" y="514802"/>
                  <a:pt x="953280" y="507231"/>
                  <a:pt x="958191" y="497681"/>
                </a:cubicBezTo>
                <a:cubicBezTo>
                  <a:pt x="963103" y="488131"/>
                  <a:pt x="966582" y="478377"/>
                  <a:pt x="968628" y="468418"/>
                </a:cubicBezTo>
                <a:cubicBezTo>
                  <a:pt x="970674" y="458458"/>
                  <a:pt x="971698" y="447749"/>
                  <a:pt x="971698" y="436289"/>
                </a:cubicBezTo>
                <a:cubicBezTo>
                  <a:pt x="970333" y="409550"/>
                  <a:pt x="964672" y="389086"/>
                  <a:pt x="954713" y="374898"/>
                </a:cubicBezTo>
                <a:cubicBezTo>
                  <a:pt x="944753" y="360709"/>
                  <a:pt x="928041" y="353615"/>
                  <a:pt x="904576" y="353615"/>
                </a:cubicBezTo>
                <a:close/>
                <a:moveTo>
                  <a:pt x="291405" y="150614"/>
                </a:moveTo>
                <a:cubicBezTo>
                  <a:pt x="284311" y="150614"/>
                  <a:pt x="277763" y="151569"/>
                  <a:pt x="271760" y="153479"/>
                </a:cubicBezTo>
                <a:cubicBezTo>
                  <a:pt x="265757" y="155389"/>
                  <a:pt x="260505" y="158595"/>
                  <a:pt x="256003" y="163097"/>
                </a:cubicBezTo>
                <a:cubicBezTo>
                  <a:pt x="251501" y="167599"/>
                  <a:pt x="247476" y="172169"/>
                  <a:pt x="243929" y="176807"/>
                </a:cubicBezTo>
                <a:cubicBezTo>
                  <a:pt x="240382" y="181446"/>
                  <a:pt x="237381" y="187722"/>
                  <a:pt x="234925" y="195634"/>
                </a:cubicBezTo>
                <a:cubicBezTo>
                  <a:pt x="232469" y="203547"/>
                  <a:pt x="230287" y="210573"/>
                  <a:pt x="228377" y="216712"/>
                </a:cubicBezTo>
                <a:cubicBezTo>
                  <a:pt x="226467" y="222851"/>
                  <a:pt x="224966" y="231037"/>
                  <a:pt x="223875" y="241269"/>
                </a:cubicBezTo>
                <a:cubicBezTo>
                  <a:pt x="222783" y="251501"/>
                  <a:pt x="221896" y="259823"/>
                  <a:pt x="221214" y="266235"/>
                </a:cubicBezTo>
                <a:cubicBezTo>
                  <a:pt x="220532" y="272647"/>
                  <a:pt x="220055" y="281651"/>
                  <a:pt x="219782" y="293247"/>
                </a:cubicBezTo>
                <a:cubicBezTo>
                  <a:pt x="219509" y="304843"/>
                  <a:pt x="219372" y="313370"/>
                  <a:pt x="219372" y="318827"/>
                </a:cubicBezTo>
                <a:cubicBezTo>
                  <a:pt x="219372" y="324284"/>
                  <a:pt x="219372" y="332742"/>
                  <a:pt x="219372" y="344202"/>
                </a:cubicBezTo>
                <a:cubicBezTo>
                  <a:pt x="219372" y="347749"/>
                  <a:pt x="219372" y="350341"/>
                  <a:pt x="219372" y="351978"/>
                </a:cubicBezTo>
                <a:cubicBezTo>
                  <a:pt x="219372" y="362619"/>
                  <a:pt x="219509" y="372033"/>
                  <a:pt x="219782" y="380218"/>
                </a:cubicBezTo>
                <a:cubicBezTo>
                  <a:pt x="220055" y="388404"/>
                  <a:pt x="220668" y="398431"/>
                  <a:pt x="221623" y="410300"/>
                </a:cubicBezTo>
                <a:cubicBezTo>
                  <a:pt x="222578" y="422169"/>
                  <a:pt x="223875" y="432538"/>
                  <a:pt x="225512" y="441405"/>
                </a:cubicBezTo>
                <a:cubicBezTo>
                  <a:pt x="227149" y="450273"/>
                  <a:pt x="229536" y="459482"/>
                  <a:pt x="232674" y="469032"/>
                </a:cubicBezTo>
                <a:cubicBezTo>
                  <a:pt x="235812" y="478581"/>
                  <a:pt x="239563" y="486494"/>
                  <a:pt x="243929" y="492770"/>
                </a:cubicBezTo>
                <a:cubicBezTo>
                  <a:pt x="248295" y="499045"/>
                  <a:pt x="253820" y="504161"/>
                  <a:pt x="260505" y="508118"/>
                </a:cubicBezTo>
                <a:cubicBezTo>
                  <a:pt x="267190" y="512074"/>
                  <a:pt x="274761" y="514052"/>
                  <a:pt x="283220" y="514052"/>
                </a:cubicBezTo>
                <a:cubicBezTo>
                  <a:pt x="292770" y="514052"/>
                  <a:pt x="301296" y="512006"/>
                  <a:pt x="308800" y="507913"/>
                </a:cubicBezTo>
                <a:cubicBezTo>
                  <a:pt x="316303" y="503820"/>
                  <a:pt x="322442" y="498909"/>
                  <a:pt x="327217" y="493179"/>
                </a:cubicBezTo>
                <a:cubicBezTo>
                  <a:pt x="331992" y="487449"/>
                  <a:pt x="336017" y="479536"/>
                  <a:pt x="339291" y="469441"/>
                </a:cubicBezTo>
                <a:cubicBezTo>
                  <a:pt x="342565" y="459345"/>
                  <a:pt x="345021" y="450409"/>
                  <a:pt x="346658" y="442633"/>
                </a:cubicBezTo>
                <a:cubicBezTo>
                  <a:pt x="348295" y="434857"/>
                  <a:pt x="349523" y="424625"/>
                  <a:pt x="350341" y="411937"/>
                </a:cubicBezTo>
                <a:cubicBezTo>
                  <a:pt x="351160" y="399250"/>
                  <a:pt x="351637" y="389632"/>
                  <a:pt x="351774" y="383083"/>
                </a:cubicBezTo>
                <a:cubicBezTo>
                  <a:pt x="351910" y="376535"/>
                  <a:pt x="351978" y="367394"/>
                  <a:pt x="351978" y="355662"/>
                </a:cubicBezTo>
                <a:cubicBezTo>
                  <a:pt x="351978" y="353206"/>
                  <a:pt x="351978" y="351433"/>
                  <a:pt x="351978" y="350341"/>
                </a:cubicBezTo>
                <a:cubicBezTo>
                  <a:pt x="353070" y="341064"/>
                  <a:pt x="353615" y="326603"/>
                  <a:pt x="353615" y="306958"/>
                </a:cubicBezTo>
                <a:cubicBezTo>
                  <a:pt x="353615" y="305593"/>
                  <a:pt x="353684" y="300136"/>
                  <a:pt x="353820" y="290587"/>
                </a:cubicBezTo>
                <a:cubicBezTo>
                  <a:pt x="353956" y="281037"/>
                  <a:pt x="354025" y="273329"/>
                  <a:pt x="354025" y="267462"/>
                </a:cubicBezTo>
                <a:cubicBezTo>
                  <a:pt x="354025" y="261596"/>
                  <a:pt x="353615" y="253206"/>
                  <a:pt x="352797" y="242292"/>
                </a:cubicBezTo>
                <a:cubicBezTo>
                  <a:pt x="351978" y="231378"/>
                  <a:pt x="350887" y="222374"/>
                  <a:pt x="349523" y="215280"/>
                </a:cubicBezTo>
                <a:cubicBezTo>
                  <a:pt x="348158" y="208185"/>
                  <a:pt x="345907" y="200136"/>
                  <a:pt x="342770" y="191132"/>
                </a:cubicBezTo>
                <a:cubicBezTo>
                  <a:pt x="339632" y="182128"/>
                  <a:pt x="335880" y="174966"/>
                  <a:pt x="331514" y="169645"/>
                </a:cubicBezTo>
                <a:cubicBezTo>
                  <a:pt x="327149" y="164325"/>
                  <a:pt x="321555" y="159822"/>
                  <a:pt x="314734" y="156139"/>
                </a:cubicBezTo>
                <a:cubicBezTo>
                  <a:pt x="307913" y="152455"/>
                  <a:pt x="300136" y="150614"/>
                  <a:pt x="291405" y="150614"/>
                </a:cubicBezTo>
                <a:close/>
                <a:moveTo>
                  <a:pt x="286494" y="2455"/>
                </a:moveTo>
                <a:cubicBezTo>
                  <a:pt x="319509" y="2455"/>
                  <a:pt x="349727" y="6207"/>
                  <a:pt x="377149" y="13710"/>
                </a:cubicBezTo>
                <a:cubicBezTo>
                  <a:pt x="404570" y="21214"/>
                  <a:pt x="427967" y="31241"/>
                  <a:pt x="447340" y="43792"/>
                </a:cubicBezTo>
                <a:cubicBezTo>
                  <a:pt x="466712" y="56344"/>
                  <a:pt x="483902" y="71691"/>
                  <a:pt x="498909" y="89836"/>
                </a:cubicBezTo>
                <a:cubicBezTo>
                  <a:pt x="513916" y="107981"/>
                  <a:pt x="525921" y="126876"/>
                  <a:pt x="534925" y="146521"/>
                </a:cubicBezTo>
                <a:cubicBezTo>
                  <a:pt x="543929" y="166166"/>
                  <a:pt x="551296" y="187517"/>
                  <a:pt x="557026" y="210573"/>
                </a:cubicBezTo>
                <a:cubicBezTo>
                  <a:pt x="562756" y="233629"/>
                  <a:pt x="566712" y="255662"/>
                  <a:pt x="568895" y="276671"/>
                </a:cubicBezTo>
                <a:cubicBezTo>
                  <a:pt x="571078" y="297681"/>
                  <a:pt x="572169" y="319509"/>
                  <a:pt x="572169" y="342156"/>
                </a:cubicBezTo>
                <a:cubicBezTo>
                  <a:pt x="572169" y="393997"/>
                  <a:pt x="564734" y="440246"/>
                  <a:pt x="549864" y="480901"/>
                </a:cubicBezTo>
                <a:cubicBezTo>
                  <a:pt x="534993" y="521555"/>
                  <a:pt x="514393" y="554843"/>
                  <a:pt x="488063" y="580764"/>
                </a:cubicBezTo>
                <a:cubicBezTo>
                  <a:pt x="461733" y="606685"/>
                  <a:pt x="431105" y="626330"/>
                  <a:pt x="396180" y="639700"/>
                </a:cubicBezTo>
                <a:cubicBezTo>
                  <a:pt x="361255" y="653070"/>
                  <a:pt x="323056" y="659755"/>
                  <a:pt x="281583" y="659755"/>
                </a:cubicBezTo>
                <a:cubicBezTo>
                  <a:pt x="250750" y="659755"/>
                  <a:pt x="222715" y="656822"/>
                  <a:pt x="197476" y="650955"/>
                </a:cubicBezTo>
                <a:cubicBezTo>
                  <a:pt x="172237" y="645089"/>
                  <a:pt x="150341" y="637108"/>
                  <a:pt x="131787" y="627013"/>
                </a:cubicBezTo>
                <a:cubicBezTo>
                  <a:pt x="113233" y="616917"/>
                  <a:pt x="96794" y="604093"/>
                  <a:pt x="82469" y="588541"/>
                </a:cubicBezTo>
                <a:cubicBezTo>
                  <a:pt x="68144" y="572988"/>
                  <a:pt x="56275" y="556412"/>
                  <a:pt x="46862" y="538813"/>
                </a:cubicBezTo>
                <a:cubicBezTo>
                  <a:pt x="37449" y="521214"/>
                  <a:pt x="29468" y="501023"/>
                  <a:pt x="22919" y="478240"/>
                </a:cubicBezTo>
                <a:cubicBezTo>
                  <a:pt x="16371" y="455457"/>
                  <a:pt x="11391" y="432879"/>
                  <a:pt x="7981" y="410505"/>
                </a:cubicBezTo>
                <a:cubicBezTo>
                  <a:pt x="4570" y="388131"/>
                  <a:pt x="1910" y="363165"/>
                  <a:pt x="0" y="335607"/>
                </a:cubicBezTo>
                <a:cubicBezTo>
                  <a:pt x="0" y="128513"/>
                  <a:pt x="95498" y="17462"/>
                  <a:pt x="286494" y="2455"/>
                </a:cubicBezTo>
                <a:close/>
                <a:moveTo>
                  <a:pt x="907850" y="0"/>
                </a:moveTo>
                <a:cubicBezTo>
                  <a:pt x="944958" y="0"/>
                  <a:pt x="977427" y="3479"/>
                  <a:pt x="1005258" y="10436"/>
                </a:cubicBezTo>
                <a:cubicBezTo>
                  <a:pt x="1033089" y="17394"/>
                  <a:pt x="1055327" y="26262"/>
                  <a:pt x="1071970" y="37039"/>
                </a:cubicBezTo>
                <a:cubicBezTo>
                  <a:pt x="1088614" y="47817"/>
                  <a:pt x="1102257" y="61391"/>
                  <a:pt x="1112898" y="77762"/>
                </a:cubicBezTo>
                <a:cubicBezTo>
                  <a:pt x="1123540" y="94133"/>
                  <a:pt x="1130975" y="110232"/>
                  <a:pt x="1135204" y="126057"/>
                </a:cubicBezTo>
                <a:cubicBezTo>
                  <a:pt x="1139433" y="141882"/>
                  <a:pt x="1142230" y="159618"/>
                  <a:pt x="1143594" y="179263"/>
                </a:cubicBezTo>
                <a:cubicBezTo>
                  <a:pt x="1143594" y="184174"/>
                  <a:pt x="1134181" y="188063"/>
                  <a:pt x="1115354" y="190928"/>
                </a:cubicBezTo>
                <a:cubicBezTo>
                  <a:pt x="1096527" y="193793"/>
                  <a:pt x="1072721" y="195498"/>
                  <a:pt x="1043935" y="196044"/>
                </a:cubicBezTo>
                <a:cubicBezTo>
                  <a:pt x="1015149" y="196589"/>
                  <a:pt x="993799" y="196862"/>
                  <a:pt x="979883" y="196862"/>
                </a:cubicBezTo>
                <a:cubicBezTo>
                  <a:pt x="965968" y="196862"/>
                  <a:pt x="954235" y="196726"/>
                  <a:pt x="944685" y="196453"/>
                </a:cubicBezTo>
                <a:cubicBezTo>
                  <a:pt x="933771" y="196453"/>
                  <a:pt x="928314" y="194270"/>
                  <a:pt x="928314" y="189904"/>
                </a:cubicBezTo>
                <a:lnTo>
                  <a:pt x="928314" y="168622"/>
                </a:lnTo>
                <a:cubicBezTo>
                  <a:pt x="925859" y="163711"/>
                  <a:pt x="919310" y="161255"/>
                  <a:pt x="908669" y="161255"/>
                </a:cubicBezTo>
                <a:cubicBezTo>
                  <a:pt x="864467" y="161255"/>
                  <a:pt x="842366" y="196999"/>
                  <a:pt x="842366" y="268486"/>
                </a:cubicBezTo>
                <a:lnTo>
                  <a:pt x="842366" y="275034"/>
                </a:lnTo>
                <a:cubicBezTo>
                  <a:pt x="866923" y="246112"/>
                  <a:pt x="906213" y="231651"/>
                  <a:pt x="960238" y="231651"/>
                </a:cubicBezTo>
                <a:cubicBezTo>
                  <a:pt x="1020538" y="231651"/>
                  <a:pt x="1070538" y="250068"/>
                  <a:pt x="1110238" y="286903"/>
                </a:cubicBezTo>
                <a:cubicBezTo>
                  <a:pt x="1149938" y="323738"/>
                  <a:pt x="1169788" y="370532"/>
                  <a:pt x="1169788" y="427285"/>
                </a:cubicBezTo>
                <a:cubicBezTo>
                  <a:pt x="1169788" y="459482"/>
                  <a:pt x="1164672" y="488609"/>
                  <a:pt x="1154440" y="514666"/>
                </a:cubicBezTo>
                <a:cubicBezTo>
                  <a:pt x="1144208" y="540723"/>
                  <a:pt x="1130770" y="562279"/>
                  <a:pt x="1114126" y="579332"/>
                </a:cubicBezTo>
                <a:cubicBezTo>
                  <a:pt x="1097482" y="596385"/>
                  <a:pt x="1077905" y="610846"/>
                  <a:pt x="1055395" y="622715"/>
                </a:cubicBezTo>
                <a:cubicBezTo>
                  <a:pt x="1032885" y="634584"/>
                  <a:pt x="1009965" y="643179"/>
                  <a:pt x="986636" y="648500"/>
                </a:cubicBezTo>
                <a:cubicBezTo>
                  <a:pt x="963307" y="653820"/>
                  <a:pt x="939228" y="657026"/>
                  <a:pt x="914399" y="658118"/>
                </a:cubicBezTo>
                <a:cubicBezTo>
                  <a:pt x="812625" y="658118"/>
                  <a:pt x="736431" y="629809"/>
                  <a:pt x="685817" y="573193"/>
                </a:cubicBezTo>
                <a:cubicBezTo>
                  <a:pt x="635203" y="516576"/>
                  <a:pt x="609896" y="435198"/>
                  <a:pt x="609896" y="329059"/>
                </a:cubicBezTo>
                <a:cubicBezTo>
                  <a:pt x="609896" y="264393"/>
                  <a:pt x="621697" y="207503"/>
                  <a:pt x="645299" y="158390"/>
                </a:cubicBezTo>
                <a:cubicBezTo>
                  <a:pt x="668901" y="109277"/>
                  <a:pt x="703280" y="70805"/>
                  <a:pt x="748437" y="42974"/>
                </a:cubicBezTo>
                <a:cubicBezTo>
                  <a:pt x="793594" y="15143"/>
                  <a:pt x="846732" y="818"/>
                  <a:pt x="907850" y="0"/>
                </a:cubicBezTo>
                <a:close/>
              </a:path>
            </a:pathLst>
          </a:custGeom>
          <a:solidFill>
            <a:schemeClr val="accent3"/>
          </a:solidFill>
          <a:ln>
            <a:noFill/>
          </a:ln>
          <a:effectLst>
            <a:outerShdw blurRad="12700" dist="12700" dir="2700000" algn="tl" rotWithShape="0">
              <a:prstClr val="black">
                <a:alpha val="52000"/>
              </a:prstClr>
            </a:outerShdw>
          </a:effec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83"/>
            <a:endParaRPr lang="en-US" sz="4951" dirty="0">
              <a:solidFill>
                <a:prstClr val="black"/>
              </a:solidFill>
              <a:latin typeface="Calibri" panose="020F0502020204030204" pitchFamily="34" charset="0"/>
            </a:endParaRPr>
          </a:p>
        </p:txBody>
      </p:sp>
      <p:sp>
        <p:nvSpPr>
          <p:cNvPr id="49" name="TextBox 48">
            <a:extLst>
              <a:ext uri="{FF2B5EF4-FFF2-40B4-BE49-F238E27FC236}">
                <a16:creationId xmlns:a16="http://schemas.microsoft.com/office/drawing/2014/main" id="{9B7839E2-C5BE-4FA6-B150-E6376B28C3D2}"/>
              </a:ext>
            </a:extLst>
          </p:cNvPr>
          <p:cNvSpPr txBox="1"/>
          <p:nvPr/>
        </p:nvSpPr>
        <p:spPr>
          <a:xfrm>
            <a:off x="8948196" y="3281676"/>
            <a:ext cx="898341" cy="430534"/>
          </a:xfrm>
          <a:custGeom>
            <a:avLst/>
            <a:gdLst>
              <a:gd name="connsiteX0" fmla="*/ 291405 w 1161603"/>
              <a:gd name="connsiteY0" fmla="*/ 148159 h 658119"/>
              <a:gd name="connsiteX1" fmla="*/ 271760 w 1161603"/>
              <a:gd name="connsiteY1" fmla="*/ 151024 h 658119"/>
              <a:gd name="connsiteX2" fmla="*/ 256003 w 1161603"/>
              <a:gd name="connsiteY2" fmla="*/ 160642 h 658119"/>
              <a:gd name="connsiteX3" fmla="*/ 243929 w 1161603"/>
              <a:gd name="connsiteY3" fmla="*/ 174352 h 658119"/>
              <a:gd name="connsiteX4" fmla="*/ 234925 w 1161603"/>
              <a:gd name="connsiteY4" fmla="*/ 193179 h 658119"/>
              <a:gd name="connsiteX5" fmla="*/ 228376 w 1161603"/>
              <a:gd name="connsiteY5" fmla="*/ 214257 h 658119"/>
              <a:gd name="connsiteX6" fmla="*/ 223874 w 1161603"/>
              <a:gd name="connsiteY6" fmla="*/ 238814 h 658119"/>
              <a:gd name="connsiteX7" fmla="*/ 221214 w 1161603"/>
              <a:gd name="connsiteY7" fmla="*/ 263780 h 658119"/>
              <a:gd name="connsiteX8" fmla="*/ 219782 w 1161603"/>
              <a:gd name="connsiteY8" fmla="*/ 290792 h 658119"/>
              <a:gd name="connsiteX9" fmla="*/ 219372 w 1161603"/>
              <a:gd name="connsiteY9" fmla="*/ 316372 h 658119"/>
              <a:gd name="connsiteX10" fmla="*/ 219372 w 1161603"/>
              <a:gd name="connsiteY10" fmla="*/ 341747 h 658119"/>
              <a:gd name="connsiteX11" fmla="*/ 219372 w 1161603"/>
              <a:gd name="connsiteY11" fmla="*/ 349523 h 658119"/>
              <a:gd name="connsiteX12" fmla="*/ 219782 w 1161603"/>
              <a:gd name="connsiteY12" fmla="*/ 377763 h 658119"/>
              <a:gd name="connsiteX13" fmla="*/ 221623 w 1161603"/>
              <a:gd name="connsiteY13" fmla="*/ 407845 h 658119"/>
              <a:gd name="connsiteX14" fmla="*/ 225512 w 1161603"/>
              <a:gd name="connsiteY14" fmla="*/ 438950 h 658119"/>
              <a:gd name="connsiteX15" fmla="*/ 232674 w 1161603"/>
              <a:gd name="connsiteY15" fmla="*/ 466577 h 658119"/>
              <a:gd name="connsiteX16" fmla="*/ 243929 w 1161603"/>
              <a:gd name="connsiteY16" fmla="*/ 490315 h 658119"/>
              <a:gd name="connsiteX17" fmla="*/ 260505 w 1161603"/>
              <a:gd name="connsiteY17" fmla="*/ 505663 h 658119"/>
              <a:gd name="connsiteX18" fmla="*/ 283220 w 1161603"/>
              <a:gd name="connsiteY18" fmla="*/ 511597 h 658119"/>
              <a:gd name="connsiteX19" fmla="*/ 308799 w 1161603"/>
              <a:gd name="connsiteY19" fmla="*/ 505458 h 658119"/>
              <a:gd name="connsiteX20" fmla="*/ 327217 w 1161603"/>
              <a:gd name="connsiteY20" fmla="*/ 490724 h 658119"/>
              <a:gd name="connsiteX21" fmla="*/ 339291 w 1161603"/>
              <a:gd name="connsiteY21" fmla="*/ 466986 h 658119"/>
              <a:gd name="connsiteX22" fmla="*/ 346658 w 1161603"/>
              <a:gd name="connsiteY22" fmla="*/ 440178 h 658119"/>
              <a:gd name="connsiteX23" fmla="*/ 350341 w 1161603"/>
              <a:gd name="connsiteY23" fmla="*/ 409482 h 658119"/>
              <a:gd name="connsiteX24" fmla="*/ 351774 w 1161603"/>
              <a:gd name="connsiteY24" fmla="*/ 380628 h 658119"/>
              <a:gd name="connsiteX25" fmla="*/ 351978 w 1161603"/>
              <a:gd name="connsiteY25" fmla="*/ 353207 h 658119"/>
              <a:gd name="connsiteX26" fmla="*/ 351978 w 1161603"/>
              <a:gd name="connsiteY26" fmla="*/ 347886 h 658119"/>
              <a:gd name="connsiteX27" fmla="*/ 353615 w 1161603"/>
              <a:gd name="connsiteY27" fmla="*/ 304503 h 658119"/>
              <a:gd name="connsiteX28" fmla="*/ 353820 w 1161603"/>
              <a:gd name="connsiteY28" fmla="*/ 288132 h 658119"/>
              <a:gd name="connsiteX29" fmla="*/ 354025 w 1161603"/>
              <a:gd name="connsiteY29" fmla="*/ 265007 h 658119"/>
              <a:gd name="connsiteX30" fmla="*/ 352797 w 1161603"/>
              <a:gd name="connsiteY30" fmla="*/ 239837 h 658119"/>
              <a:gd name="connsiteX31" fmla="*/ 349523 w 1161603"/>
              <a:gd name="connsiteY31" fmla="*/ 212825 h 658119"/>
              <a:gd name="connsiteX32" fmla="*/ 342769 w 1161603"/>
              <a:gd name="connsiteY32" fmla="*/ 188677 h 658119"/>
              <a:gd name="connsiteX33" fmla="*/ 331514 w 1161603"/>
              <a:gd name="connsiteY33" fmla="*/ 167190 h 658119"/>
              <a:gd name="connsiteX34" fmla="*/ 314734 w 1161603"/>
              <a:gd name="connsiteY34" fmla="*/ 153684 h 658119"/>
              <a:gd name="connsiteX35" fmla="*/ 291405 w 1161603"/>
              <a:gd name="connsiteY35" fmla="*/ 148159 h 658119"/>
              <a:gd name="connsiteX36" fmla="*/ 651644 w 1161603"/>
              <a:gd name="connsiteY36" fmla="*/ 13098 h 658119"/>
              <a:gd name="connsiteX37" fmla="*/ 1101849 w 1161603"/>
              <a:gd name="connsiteY37" fmla="*/ 13098 h 658119"/>
              <a:gd name="connsiteX38" fmla="*/ 1118015 w 1161603"/>
              <a:gd name="connsiteY38" fmla="*/ 16782 h 658119"/>
              <a:gd name="connsiteX39" fmla="*/ 1127224 w 1161603"/>
              <a:gd name="connsiteY39" fmla="*/ 27014 h 658119"/>
              <a:gd name="connsiteX40" fmla="*/ 1127224 w 1161603"/>
              <a:gd name="connsiteY40" fmla="*/ 106413 h 658119"/>
              <a:gd name="connsiteX41" fmla="*/ 1127224 w 1161603"/>
              <a:gd name="connsiteY41" fmla="*/ 114599 h 658119"/>
              <a:gd name="connsiteX42" fmla="*/ 1124973 w 1161603"/>
              <a:gd name="connsiteY42" fmla="*/ 168010 h 658119"/>
              <a:gd name="connsiteX43" fmla="*/ 1110034 w 1161603"/>
              <a:gd name="connsiteY43" fmla="*/ 176809 h 658119"/>
              <a:gd name="connsiteX44" fmla="*/ 851371 w 1161603"/>
              <a:gd name="connsiteY44" fmla="*/ 178446 h 658119"/>
              <a:gd name="connsiteX45" fmla="*/ 848506 w 1161603"/>
              <a:gd name="connsiteY45" fmla="*/ 215691 h 658119"/>
              <a:gd name="connsiteX46" fmla="*/ 845641 w 1161603"/>
              <a:gd name="connsiteY46" fmla="*/ 252935 h 658119"/>
              <a:gd name="connsiteX47" fmla="*/ 898029 w 1161603"/>
              <a:gd name="connsiteY47" fmla="*/ 230015 h 658119"/>
              <a:gd name="connsiteX48" fmla="*/ 961057 w 1161603"/>
              <a:gd name="connsiteY48" fmla="*/ 221830 h 658119"/>
              <a:gd name="connsiteX49" fmla="*/ 1106760 w 1161603"/>
              <a:gd name="connsiteY49" fmla="*/ 277287 h 658119"/>
              <a:gd name="connsiteX50" fmla="*/ 1161603 w 1161603"/>
              <a:gd name="connsiteY50" fmla="*/ 419920 h 658119"/>
              <a:gd name="connsiteX51" fmla="*/ 1145437 w 1161603"/>
              <a:gd name="connsiteY51" fmla="*/ 512826 h 658119"/>
              <a:gd name="connsiteX52" fmla="*/ 1102667 w 1161603"/>
              <a:gd name="connsiteY52" fmla="*/ 580766 h 658119"/>
              <a:gd name="connsiteX53" fmla="*/ 1039843 w 1161603"/>
              <a:gd name="connsiteY53" fmla="*/ 625173 h 658119"/>
              <a:gd name="connsiteX54" fmla="*/ 965559 w 1161603"/>
              <a:gd name="connsiteY54" fmla="*/ 650548 h 658119"/>
              <a:gd name="connsiteX55" fmla="*/ 886569 w 1161603"/>
              <a:gd name="connsiteY55" fmla="*/ 658119 h 658119"/>
              <a:gd name="connsiteX56" fmla="*/ 835205 w 1161603"/>
              <a:gd name="connsiteY56" fmla="*/ 656073 h 658119"/>
              <a:gd name="connsiteX57" fmla="*/ 785068 w 1161603"/>
              <a:gd name="connsiteY57" fmla="*/ 648706 h 658119"/>
              <a:gd name="connsiteX58" fmla="*/ 737183 w 1161603"/>
              <a:gd name="connsiteY58" fmla="*/ 634586 h 658119"/>
              <a:gd name="connsiteX59" fmla="*/ 694822 w 1161603"/>
              <a:gd name="connsiteY59" fmla="*/ 611257 h 658119"/>
              <a:gd name="connsiteX60" fmla="*/ 659215 w 1161603"/>
              <a:gd name="connsiteY60" fmla="*/ 577696 h 658119"/>
              <a:gd name="connsiteX61" fmla="*/ 633635 w 1161603"/>
              <a:gd name="connsiteY61" fmla="*/ 531243 h 658119"/>
              <a:gd name="connsiteX62" fmla="*/ 619720 w 1161603"/>
              <a:gd name="connsiteY62" fmla="*/ 470670 h 658119"/>
              <a:gd name="connsiteX63" fmla="*/ 632203 w 1161603"/>
              <a:gd name="connsiteY63" fmla="*/ 458801 h 658119"/>
              <a:gd name="connsiteX64" fmla="*/ 668833 w 1161603"/>
              <a:gd name="connsiteY64" fmla="*/ 455936 h 658119"/>
              <a:gd name="connsiteX65" fmla="*/ 735955 w 1161603"/>
              <a:gd name="connsiteY65" fmla="*/ 455936 h 658119"/>
              <a:gd name="connsiteX66" fmla="*/ 789161 w 1161603"/>
              <a:gd name="connsiteY66" fmla="*/ 457164 h 658119"/>
              <a:gd name="connsiteX67" fmla="*/ 844004 w 1161603"/>
              <a:gd name="connsiteY67" fmla="*/ 458392 h 658119"/>
              <a:gd name="connsiteX68" fmla="*/ 854441 w 1161603"/>
              <a:gd name="connsiteY68" fmla="*/ 466168 h 658119"/>
              <a:gd name="connsiteX69" fmla="*/ 859147 w 1161603"/>
              <a:gd name="connsiteY69" fmla="*/ 480902 h 658119"/>
              <a:gd name="connsiteX70" fmla="*/ 865696 w 1161603"/>
              <a:gd name="connsiteY70" fmla="*/ 495227 h 658119"/>
              <a:gd name="connsiteX71" fmla="*/ 881658 w 1161603"/>
              <a:gd name="connsiteY71" fmla="*/ 501775 h 658119"/>
              <a:gd name="connsiteX72" fmla="*/ 922585 w 1161603"/>
              <a:gd name="connsiteY72" fmla="*/ 433017 h 658119"/>
              <a:gd name="connsiteX73" fmla="*/ 921357 w 1161603"/>
              <a:gd name="connsiteY73" fmla="*/ 407437 h 658119"/>
              <a:gd name="connsiteX74" fmla="*/ 916446 w 1161603"/>
              <a:gd name="connsiteY74" fmla="*/ 384722 h 658119"/>
              <a:gd name="connsiteX75" fmla="*/ 904372 w 1161603"/>
              <a:gd name="connsiteY75" fmla="*/ 366509 h 658119"/>
              <a:gd name="connsiteX76" fmla="*/ 883295 w 1161603"/>
              <a:gd name="connsiteY76" fmla="*/ 360165 h 658119"/>
              <a:gd name="connsiteX77" fmla="*/ 861808 w 1161603"/>
              <a:gd name="connsiteY77" fmla="*/ 367532 h 658119"/>
              <a:gd name="connsiteX78" fmla="*/ 854645 w 1161603"/>
              <a:gd name="connsiteY78" fmla="*/ 383903 h 658119"/>
              <a:gd name="connsiteX79" fmla="*/ 850143 w 1161603"/>
              <a:gd name="connsiteY79" fmla="*/ 400275 h 658119"/>
              <a:gd name="connsiteX80" fmla="*/ 835818 w 1161603"/>
              <a:gd name="connsiteY80" fmla="*/ 407642 h 658119"/>
              <a:gd name="connsiteX81" fmla="*/ 654099 w 1161603"/>
              <a:gd name="connsiteY81" fmla="*/ 407642 h 658119"/>
              <a:gd name="connsiteX82" fmla="*/ 641821 w 1161603"/>
              <a:gd name="connsiteY82" fmla="*/ 357710 h 658119"/>
              <a:gd name="connsiteX83" fmla="*/ 641821 w 1161603"/>
              <a:gd name="connsiteY83" fmla="*/ 52389 h 658119"/>
              <a:gd name="connsiteX84" fmla="*/ 642230 w 1161603"/>
              <a:gd name="connsiteY84" fmla="*/ 37041 h 658119"/>
              <a:gd name="connsiteX85" fmla="*/ 644891 w 1161603"/>
              <a:gd name="connsiteY85" fmla="*/ 24967 h 658119"/>
              <a:gd name="connsiteX86" fmla="*/ 651644 w 1161603"/>
              <a:gd name="connsiteY86" fmla="*/ 13098 h 658119"/>
              <a:gd name="connsiteX87" fmla="*/ 286494 w 1161603"/>
              <a:gd name="connsiteY87" fmla="*/ 0 h 658119"/>
              <a:gd name="connsiteX88" fmla="*/ 377149 w 1161603"/>
              <a:gd name="connsiteY88" fmla="*/ 11255 h 658119"/>
              <a:gd name="connsiteX89" fmla="*/ 447340 w 1161603"/>
              <a:gd name="connsiteY89" fmla="*/ 41337 h 658119"/>
              <a:gd name="connsiteX90" fmla="*/ 498909 w 1161603"/>
              <a:gd name="connsiteY90" fmla="*/ 87381 h 658119"/>
              <a:gd name="connsiteX91" fmla="*/ 534925 w 1161603"/>
              <a:gd name="connsiteY91" fmla="*/ 144066 h 658119"/>
              <a:gd name="connsiteX92" fmla="*/ 557026 w 1161603"/>
              <a:gd name="connsiteY92" fmla="*/ 208118 h 658119"/>
              <a:gd name="connsiteX93" fmla="*/ 568895 w 1161603"/>
              <a:gd name="connsiteY93" fmla="*/ 274216 h 658119"/>
              <a:gd name="connsiteX94" fmla="*/ 572169 w 1161603"/>
              <a:gd name="connsiteY94" fmla="*/ 339701 h 658119"/>
              <a:gd name="connsiteX95" fmla="*/ 549864 w 1161603"/>
              <a:gd name="connsiteY95" fmla="*/ 478446 h 658119"/>
              <a:gd name="connsiteX96" fmla="*/ 488063 w 1161603"/>
              <a:gd name="connsiteY96" fmla="*/ 578309 h 658119"/>
              <a:gd name="connsiteX97" fmla="*/ 396180 w 1161603"/>
              <a:gd name="connsiteY97" fmla="*/ 637245 h 658119"/>
              <a:gd name="connsiteX98" fmla="*/ 281583 w 1161603"/>
              <a:gd name="connsiteY98" fmla="*/ 657300 h 658119"/>
              <a:gd name="connsiteX99" fmla="*/ 197476 w 1161603"/>
              <a:gd name="connsiteY99" fmla="*/ 648500 h 658119"/>
              <a:gd name="connsiteX100" fmla="*/ 131787 w 1161603"/>
              <a:gd name="connsiteY100" fmla="*/ 624558 h 658119"/>
              <a:gd name="connsiteX101" fmla="*/ 82469 w 1161603"/>
              <a:gd name="connsiteY101" fmla="*/ 586086 h 658119"/>
              <a:gd name="connsiteX102" fmla="*/ 46862 w 1161603"/>
              <a:gd name="connsiteY102" fmla="*/ 536358 h 658119"/>
              <a:gd name="connsiteX103" fmla="*/ 22919 w 1161603"/>
              <a:gd name="connsiteY103" fmla="*/ 475785 h 658119"/>
              <a:gd name="connsiteX104" fmla="*/ 7981 w 1161603"/>
              <a:gd name="connsiteY104" fmla="*/ 408050 h 658119"/>
              <a:gd name="connsiteX105" fmla="*/ 0 w 1161603"/>
              <a:gd name="connsiteY105" fmla="*/ 333152 h 658119"/>
              <a:gd name="connsiteX106" fmla="*/ 286494 w 1161603"/>
              <a:gd name="connsiteY106" fmla="*/ 0 h 658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Lst>
            <a:rect l="l" t="t" r="r" b="b"/>
            <a:pathLst>
              <a:path w="1161603" h="658119">
                <a:moveTo>
                  <a:pt x="291405" y="148159"/>
                </a:moveTo>
                <a:cubicBezTo>
                  <a:pt x="284311" y="148159"/>
                  <a:pt x="277763" y="149114"/>
                  <a:pt x="271760" y="151024"/>
                </a:cubicBezTo>
                <a:cubicBezTo>
                  <a:pt x="265757" y="152934"/>
                  <a:pt x="260505" y="156140"/>
                  <a:pt x="256003" y="160642"/>
                </a:cubicBezTo>
                <a:cubicBezTo>
                  <a:pt x="251501" y="165144"/>
                  <a:pt x="247476" y="169714"/>
                  <a:pt x="243929" y="174352"/>
                </a:cubicBezTo>
                <a:cubicBezTo>
                  <a:pt x="240382" y="178991"/>
                  <a:pt x="237381" y="185267"/>
                  <a:pt x="234925" y="193179"/>
                </a:cubicBezTo>
                <a:cubicBezTo>
                  <a:pt x="232469" y="201092"/>
                  <a:pt x="230286" y="208118"/>
                  <a:pt x="228376" y="214257"/>
                </a:cubicBezTo>
                <a:cubicBezTo>
                  <a:pt x="226466" y="220396"/>
                  <a:pt x="224966" y="228582"/>
                  <a:pt x="223874" y="238814"/>
                </a:cubicBezTo>
                <a:cubicBezTo>
                  <a:pt x="222783" y="249046"/>
                  <a:pt x="221896" y="257368"/>
                  <a:pt x="221214" y="263780"/>
                </a:cubicBezTo>
                <a:cubicBezTo>
                  <a:pt x="220532" y="270192"/>
                  <a:pt x="220054" y="279196"/>
                  <a:pt x="219782" y="290792"/>
                </a:cubicBezTo>
                <a:cubicBezTo>
                  <a:pt x="219509" y="302388"/>
                  <a:pt x="219372" y="310915"/>
                  <a:pt x="219372" y="316372"/>
                </a:cubicBezTo>
                <a:cubicBezTo>
                  <a:pt x="219372" y="321829"/>
                  <a:pt x="219372" y="330287"/>
                  <a:pt x="219372" y="341747"/>
                </a:cubicBezTo>
                <a:cubicBezTo>
                  <a:pt x="219372" y="345294"/>
                  <a:pt x="219372" y="347886"/>
                  <a:pt x="219372" y="349523"/>
                </a:cubicBezTo>
                <a:cubicBezTo>
                  <a:pt x="219372" y="360164"/>
                  <a:pt x="219509" y="369578"/>
                  <a:pt x="219782" y="377763"/>
                </a:cubicBezTo>
                <a:cubicBezTo>
                  <a:pt x="220054" y="385949"/>
                  <a:pt x="220668" y="395976"/>
                  <a:pt x="221623" y="407845"/>
                </a:cubicBezTo>
                <a:cubicBezTo>
                  <a:pt x="222578" y="419714"/>
                  <a:pt x="223874" y="430083"/>
                  <a:pt x="225512" y="438950"/>
                </a:cubicBezTo>
                <a:cubicBezTo>
                  <a:pt x="227149" y="447818"/>
                  <a:pt x="229536" y="457027"/>
                  <a:pt x="232674" y="466577"/>
                </a:cubicBezTo>
                <a:cubicBezTo>
                  <a:pt x="235812" y="476126"/>
                  <a:pt x="239563" y="484039"/>
                  <a:pt x="243929" y="490315"/>
                </a:cubicBezTo>
                <a:cubicBezTo>
                  <a:pt x="248295" y="496590"/>
                  <a:pt x="253820" y="501706"/>
                  <a:pt x="260505" y="505663"/>
                </a:cubicBezTo>
                <a:cubicBezTo>
                  <a:pt x="267190" y="509619"/>
                  <a:pt x="274761" y="511597"/>
                  <a:pt x="283220" y="511597"/>
                </a:cubicBezTo>
                <a:cubicBezTo>
                  <a:pt x="292769" y="511597"/>
                  <a:pt x="301296" y="509551"/>
                  <a:pt x="308799" y="505458"/>
                </a:cubicBezTo>
                <a:cubicBezTo>
                  <a:pt x="316303" y="501365"/>
                  <a:pt x="322442" y="496454"/>
                  <a:pt x="327217" y="490724"/>
                </a:cubicBezTo>
                <a:cubicBezTo>
                  <a:pt x="331992" y="484994"/>
                  <a:pt x="336016" y="477081"/>
                  <a:pt x="339291" y="466986"/>
                </a:cubicBezTo>
                <a:cubicBezTo>
                  <a:pt x="342565" y="456890"/>
                  <a:pt x="345021" y="447954"/>
                  <a:pt x="346658" y="440178"/>
                </a:cubicBezTo>
                <a:cubicBezTo>
                  <a:pt x="348295" y="432402"/>
                  <a:pt x="349523" y="422170"/>
                  <a:pt x="350341" y="409482"/>
                </a:cubicBezTo>
                <a:cubicBezTo>
                  <a:pt x="351160" y="396795"/>
                  <a:pt x="351637" y="387177"/>
                  <a:pt x="351774" y="380628"/>
                </a:cubicBezTo>
                <a:cubicBezTo>
                  <a:pt x="351910" y="374080"/>
                  <a:pt x="351978" y="364939"/>
                  <a:pt x="351978" y="353207"/>
                </a:cubicBezTo>
                <a:cubicBezTo>
                  <a:pt x="351978" y="350751"/>
                  <a:pt x="351978" y="348978"/>
                  <a:pt x="351978" y="347886"/>
                </a:cubicBezTo>
                <a:cubicBezTo>
                  <a:pt x="353070" y="338609"/>
                  <a:pt x="353615" y="324148"/>
                  <a:pt x="353615" y="304503"/>
                </a:cubicBezTo>
                <a:cubicBezTo>
                  <a:pt x="353615" y="303138"/>
                  <a:pt x="353684" y="297681"/>
                  <a:pt x="353820" y="288132"/>
                </a:cubicBezTo>
                <a:cubicBezTo>
                  <a:pt x="353956" y="278582"/>
                  <a:pt x="354025" y="270874"/>
                  <a:pt x="354025" y="265007"/>
                </a:cubicBezTo>
                <a:cubicBezTo>
                  <a:pt x="354025" y="259141"/>
                  <a:pt x="353615" y="250751"/>
                  <a:pt x="352797" y="239837"/>
                </a:cubicBezTo>
                <a:cubicBezTo>
                  <a:pt x="351978" y="228923"/>
                  <a:pt x="350887" y="219919"/>
                  <a:pt x="349523" y="212825"/>
                </a:cubicBezTo>
                <a:cubicBezTo>
                  <a:pt x="348158" y="205730"/>
                  <a:pt x="345907" y="197681"/>
                  <a:pt x="342769" y="188677"/>
                </a:cubicBezTo>
                <a:cubicBezTo>
                  <a:pt x="339632" y="179673"/>
                  <a:pt x="335880" y="172511"/>
                  <a:pt x="331514" y="167190"/>
                </a:cubicBezTo>
                <a:cubicBezTo>
                  <a:pt x="327149" y="161870"/>
                  <a:pt x="321555" y="157367"/>
                  <a:pt x="314734" y="153684"/>
                </a:cubicBezTo>
                <a:cubicBezTo>
                  <a:pt x="307913" y="150000"/>
                  <a:pt x="300136" y="148159"/>
                  <a:pt x="291405" y="148159"/>
                </a:cubicBezTo>
                <a:close/>
                <a:moveTo>
                  <a:pt x="651644" y="13098"/>
                </a:moveTo>
                <a:lnTo>
                  <a:pt x="1101849" y="13098"/>
                </a:lnTo>
                <a:cubicBezTo>
                  <a:pt x="1107579" y="13098"/>
                  <a:pt x="1112967" y="14326"/>
                  <a:pt x="1118015" y="16782"/>
                </a:cubicBezTo>
                <a:cubicBezTo>
                  <a:pt x="1123063" y="19237"/>
                  <a:pt x="1126133" y="22648"/>
                  <a:pt x="1127224" y="27014"/>
                </a:cubicBezTo>
                <a:lnTo>
                  <a:pt x="1127224" y="106413"/>
                </a:lnTo>
                <a:cubicBezTo>
                  <a:pt x="1127224" y="108323"/>
                  <a:pt x="1127224" y="111052"/>
                  <a:pt x="1127224" y="114599"/>
                </a:cubicBezTo>
                <a:cubicBezTo>
                  <a:pt x="1127224" y="144340"/>
                  <a:pt x="1126474" y="162143"/>
                  <a:pt x="1124973" y="168010"/>
                </a:cubicBezTo>
                <a:cubicBezTo>
                  <a:pt x="1123472" y="173876"/>
                  <a:pt x="1118493" y="176809"/>
                  <a:pt x="1110034" y="176809"/>
                </a:cubicBezTo>
                <a:cubicBezTo>
                  <a:pt x="1051098" y="176809"/>
                  <a:pt x="964877" y="177355"/>
                  <a:pt x="851371" y="178446"/>
                </a:cubicBezTo>
                <a:cubicBezTo>
                  <a:pt x="850552" y="186632"/>
                  <a:pt x="849597" y="199047"/>
                  <a:pt x="848506" y="215691"/>
                </a:cubicBezTo>
                <a:cubicBezTo>
                  <a:pt x="847415" y="232334"/>
                  <a:pt x="846460" y="244749"/>
                  <a:pt x="845641" y="252935"/>
                </a:cubicBezTo>
                <a:cubicBezTo>
                  <a:pt x="859284" y="243112"/>
                  <a:pt x="876746" y="235472"/>
                  <a:pt x="898029" y="230015"/>
                </a:cubicBezTo>
                <a:cubicBezTo>
                  <a:pt x="919311" y="224558"/>
                  <a:pt x="940321" y="221830"/>
                  <a:pt x="961057" y="221830"/>
                </a:cubicBezTo>
                <a:cubicBezTo>
                  <a:pt x="1021630" y="221830"/>
                  <a:pt x="1070198" y="240315"/>
                  <a:pt x="1106760" y="277287"/>
                </a:cubicBezTo>
                <a:cubicBezTo>
                  <a:pt x="1143322" y="314258"/>
                  <a:pt x="1161603" y="361803"/>
                  <a:pt x="1161603" y="419920"/>
                </a:cubicBezTo>
                <a:cubicBezTo>
                  <a:pt x="1161603" y="454299"/>
                  <a:pt x="1156214" y="485268"/>
                  <a:pt x="1145437" y="512826"/>
                </a:cubicBezTo>
                <a:cubicBezTo>
                  <a:pt x="1134659" y="540384"/>
                  <a:pt x="1120403" y="563031"/>
                  <a:pt x="1102667" y="580766"/>
                </a:cubicBezTo>
                <a:cubicBezTo>
                  <a:pt x="1084932" y="598501"/>
                  <a:pt x="1063991" y="613303"/>
                  <a:pt x="1039843" y="625173"/>
                </a:cubicBezTo>
                <a:cubicBezTo>
                  <a:pt x="1015696" y="637042"/>
                  <a:pt x="990935" y="645500"/>
                  <a:pt x="965559" y="650548"/>
                </a:cubicBezTo>
                <a:cubicBezTo>
                  <a:pt x="940184" y="655595"/>
                  <a:pt x="913854" y="658119"/>
                  <a:pt x="886569" y="658119"/>
                </a:cubicBezTo>
                <a:cubicBezTo>
                  <a:pt x="868288" y="658119"/>
                  <a:pt x="851166" y="657437"/>
                  <a:pt x="835205" y="656073"/>
                </a:cubicBezTo>
                <a:cubicBezTo>
                  <a:pt x="819243" y="654709"/>
                  <a:pt x="802531" y="652253"/>
                  <a:pt x="785068" y="648706"/>
                </a:cubicBezTo>
                <a:cubicBezTo>
                  <a:pt x="767606" y="645159"/>
                  <a:pt x="751644" y="640452"/>
                  <a:pt x="737183" y="634586"/>
                </a:cubicBezTo>
                <a:cubicBezTo>
                  <a:pt x="722721" y="628720"/>
                  <a:pt x="708601" y="620943"/>
                  <a:pt x="694822" y="611257"/>
                </a:cubicBezTo>
                <a:cubicBezTo>
                  <a:pt x="681043" y="601571"/>
                  <a:pt x="669174" y="590384"/>
                  <a:pt x="659215" y="577696"/>
                </a:cubicBezTo>
                <a:cubicBezTo>
                  <a:pt x="649256" y="565009"/>
                  <a:pt x="640730" y="549524"/>
                  <a:pt x="633635" y="531243"/>
                </a:cubicBezTo>
                <a:cubicBezTo>
                  <a:pt x="626541" y="512962"/>
                  <a:pt x="621903" y="492771"/>
                  <a:pt x="619720" y="470670"/>
                </a:cubicBezTo>
                <a:cubicBezTo>
                  <a:pt x="619720" y="464668"/>
                  <a:pt x="623881" y="460711"/>
                  <a:pt x="632203" y="458801"/>
                </a:cubicBezTo>
                <a:cubicBezTo>
                  <a:pt x="640525" y="456891"/>
                  <a:pt x="652735" y="455936"/>
                  <a:pt x="668833" y="455936"/>
                </a:cubicBezTo>
                <a:lnTo>
                  <a:pt x="735955" y="455936"/>
                </a:lnTo>
                <a:cubicBezTo>
                  <a:pt x="747960" y="455936"/>
                  <a:pt x="765696" y="456346"/>
                  <a:pt x="789161" y="457164"/>
                </a:cubicBezTo>
                <a:cubicBezTo>
                  <a:pt x="812626" y="457983"/>
                  <a:pt x="830907" y="458392"/>
                  <a:pt x="844004" y="458392"/>
                </a:cubicBezTo>
                <a:cubicBezTo>
                  <a:pt x="848642" y="458938"/>
                  <a:pt x="852121" y="461530"/>
                  <a:pt x="854441" y="466168"/>
                </a:cubicBezTo>
                <a:cubicBezTo>
                  <a:pt x="856760" y="470807"/>
                  <a:pt x="858329" y="475718"/>
                  <a:pt x="859147" y="480902"/>
                </a:cubicBezTo>
                <a:cubicBezTo>
                  <a:pt x="859966" y="486086"/>
                  <a:pt x="862149" y="490861"/>
                  <a:pt x="865696" y="495227"/>
                </a:cubicBezTo>
                <a:cubicBezTo>
                  <a:pt x="869243" y="499593"/>
                  <a:pt x="874563" y="501775"/>
                  <a:pt x="881658" y="501775"/>
                </a:cubicBezTo>
                <a:cubicBezTo>
                  <a:pt x="908943" y="501775"/>
                  <a:pt x="922585" y="478856"/>
                  <a:pt x="922585" y="433017"/>
                </a:cubicBezTo>
                <a:cubicBezTo>
                  <a:pt x="922585" y="423194"/>
                  <a:pt x="922176" y="414668"/>
                  <a:pt x="921357" y="407437"/>
                </a:cubicBezTo>
                <a:cubicBezTo>
                  <a:pt x="920539" y="400206"/>
                  <a:pt x="918902" y="392635"/>
                  <a:pt x="916446" y="384722"/>
                </a:cubicBezTo>
                <a:cubicBezTo>
                  <a:pt x="913990" y="376809"/>
                  <a:pt x="909966" y="370738"/>
                  <a:pt x="904372" y="366509"/>
                </a:cubicBezTo>
                <a:cubicBezTo>
                  <a:pt x="898779" y="362280"/>
                  <a:pt x="891753" y="360165"/>
                  <a:pt x="883295" y="360165"/>
                </a:cubicBezTo>
                <a:cubicBezTo>
                  <a:pt x="873472" y="360165"/>
                  <a:pt x="866310" y="362621"/>
                  <a:pt x="861808" y="367532"/>
                </a:cubicBezTo>
                <a:cubicBezTo>
                  <a:pt x="857305" y="372444"/>
                  <a:pt x="854918" y="377901"/>
                  <a:pt x="854645" y="383903"/>
                </a:cubicBezTo>
                <a:cubicBezTo>
                  <a:pt x="854372" y="389906"/>
                  <a:pt x="852872" y="395363"/>
                  <a:pt x="850143" y="400275"/>
                </a:cubicBezTo>
                <a:cubicBezTo>
                  <a:pt x="847415" y="405186"/>
                  <a:pt x="842640" y="407642"/>
                  <a:pt x="835818" y="407642"/>
                </a:cubicBezTo>
                <a:lnTo>
                  <a:pt x="654099" y="407642"/>
                </a:lnTo>
                <a:cubicBezTo>
                  <a:pt x="645914" y="395909"/>
                  <a:pt x="641821" y="379265"/>
                  <a:pt x="641821" y="357710"/>
                </a:cubicBezTo>
                <a:lnTo>
                  <a:pt x="641821" y="52389"/>
                </a:lnTo>
                <a:cubicBezTo>
                  <a:pt x="641821" y="45568"/>
                  <a:pt x="641957" y="40452"/>
                  <a:pt x="642230" y="37041"/>
                </a:cubicBezTo>
                <a:cubicBezTo>
                  <a:pt x="642503" y="33630"/>
                  <a:pt x="643390" y="29606"/>
                  <a:pt x="644891" y="24967"/>
                </a:cubicBezTo>
                <a:cubicBezTo>
                  <a:pt x="646391" y="20329"/>
                  <a:pt x="648642" y="16372"/>
                  <a:pt x="651644" y="13098"/>
                </a:cubicBezTo>
                <a:close/>
                <a:moveTo>
                  <a:pt x="286494" y="0"/>
                </a:moveTo>
                <a:cubicBezTo>
                  <a:pt x="319509" y="0"/>
                  <a:pt x="349727" y="3752"/>
                  <a:pt x="377149" y="11255"/>
                </a:cubicBezTo>
                <a:cubicBezTo>
                  <a:pt x="404570" y="18759"/>
                  <a:pt x="427967" y="28786"/>
                  <a:pt x="447340" y="41337"/>
                </a:cubicBezTo>
                <a:cubicBezTo>
                  <a:pt x="466712" y="53889"/>
                  <a:pt x="483902" y="69236"/>
                  <a:pt x="498909" y="87381"/>
                </a:cubicBezTo>
                <a:cubicBezTo>
                  <a:pt x="513916" y="105526"/>
                  <a:pt x="525921" y="124421"/>
                  <a:pt x="534925" y="144066"/>
                </a:cubicBezTo>
                <a:cubicBezTo>
                  <a:pt x="543929" y="163711"/>
                  <a:pt x="551296" y="185062"/>
                  <a:pt x="557026" y="208118"/>
                </a:cubicBezTo>
                <a:cubicBezTo>
                  <a:pt x="562756" y="231174"/>
                  <a:pt x="566712" y="253207"/>
                  <a:pt x="568895" y="274216"/>
                </a:cubicBezTo>
                <a:cubicBezTo>
                  <a:pt x="571078" y="295226"/>
                  <a:pt x="572169" y="317054"/>
                  <a:pt x="572169" y="339701"/>
                </a:cubicBezTo>
                <a:cubicBezTo>
                  <a:pt x="572169" y="391542"/>
                  <a:pt x="564734" y="437791"/>
                  <a:pt x="549864" y="478446"/>
                </a:cubicBezTo>
                <a:cubicBezTo>
                  <a:pt x="534993" y="519100"/>
                  <a:pt x="514393" y="552388"/>
                  <a:pt x="488063" y="578309"/>
                </a:cubicBezTo>
                <a:cubicBezTo>
                  <a:pt x="461733" y="604230"/>
                  <a:pt x="431105" y="623875"/>
                  <a:pt x="396180" y="637245"/>
                </a:cubicBezTo>
                <a:cubicBezTo>
                  <a:pt x="361255" y="650615"/>
                  <a:pt x="323056" y="657300"/>
                  <a:pt x="281583" y="657300"/>
                </a:cubicBezTo>
                <a:cubicBezTo>
                  <a:pt x="250750" y="657300"/>
                  <a:pt x="222715" y="654367"/>
                  <a:pt x="197476" y="648500"/>
                </a:cubicBezTo>
                <a:cubicBezTo>
                  <a:pt x="172237" y="642634"/>
                  <a:pt x="150341" y="634653"/>
                  <a:pt x="131787" y="624558"/>
                </a:cubicBezTo>
                <a:cubicBezTo>
                  <a:pt x="113233" y="614462"/>
                  <a:pt x="96794" y="601638"/>
                  <a:pt x="82469" y="586086"/>
                </a:cubicBezTo>
                <a:cubicBezTo>
                  <a:pt x="68144" y="570533"/>
                  <a:pt x="56275" y="553957"/>
                  <a:pt x="46862" y="536358"/>
                </a:cubicBezTo>
                <a:cubicBezTo>
                  <a:pt x="37449" y="518759"/>
                  <a:pt x="29468" y="498568"/>
                  <a:pt x="22919" y="475785"/>
                </a:cubicBezTo>
                <a:cubicBezTo>
                  <a:pt x="16371" y="453002"/>
                  <a:pt x="11391" y="430424"/>
                  <a:pt x="7981" y="408050"/>
                </a:cubicBezTo>
                <a:cubicBezTo>
                  <a:pt x="4570" y="385676"/>
                  <a:pt x="1910" y="360710"/>
                  <a:pt x="0" y="333152"/>
                </a:cubicBezTo>
                <a:cubicBezTo>
                  <a:pt x="0" y="126058"/>
                  <a:pt x="95498" y="15007"/>
                  <a:pt x="286494" y="0"/>
                </a:cubicBezTo>
                <a:close/>
              </a:path>
            </a:pathLst>
          </a:custGeom>
          <a:solidFill>
            <a:schemeClr val="accent6"/>
          </a:solidFill>
          <a:ln>
            <a:noFill/>
          </a:ln>
          <a:effectLst>
            <a:outerShdw blurRad="12700" dist="12700" dir="2700000" algn="tl" rotWithShape="0">
              <a:prstClr val="black">
                <a:alpha val="52000"/>
              </a:prstClr>
            </a:outerShdw>
          </a:effectLst>
        </p:spPr>
        <p:txBody>
          <a:bodyPr rot="0" spcFirstLastPara="0" vertOverflow="overflow" horzOverflow="overflow" vert="horz" wrap="square" lIns="68580" tIns="34291" rIns="68580" bIns="34291" numCol="1" spcCol="0" rtlCol="0" fromWordArt="0" anchor="t" anchorCtr="0" forceAA="0" compatLnSpc="1">
            <a:prstTxWarp prst="textNoShape">
              <a:avLst/>
            </a:prstTxWarp>
            <a:noAutofit/>
          </a:bodyPr>
          <a:lstStyle/>
          <a:p>
            <a:pPr defTabSz="685783"/>
            <a:endParaRPr lang="en-US" sz="4951" dirty="0">
              <a:solidFill>
                <a:prstClr val="black"/>
              </a:solidFill>
              <a:latin typeface="Calibri" panose="020F0502020204030204" pitchFamily="34" charset="0"/>
            </a:endParaRPr>
          </a:p>
        </p:txBody>
      </p:sp>
      <p:sp>
        <p:nvSpPr>
          <p:cNvPr id="52" name="Rectangle 51">
            <a:extLst>
              <a:ext uri="{FF2B5EF4-FFF2-40B4-BE49-F238E27FC236}">
                <a16:creationId xmlns:a16="http://schemas.microsoft.com/office/drawing/2014/main" id="{5A95C716-70EA-46D5-9FE4-401B1B6A89F0}"/>
              </a:ext>
            </a:extLst>
          </p:cNvPr>
          <p:cNvSpPr/>
          <p:nvPr/>
        </p:nvSpPr>
        <p:spPr>
          <a:xfrm>
            <a:off x="560466" y="6413784"/>
            <a:ext cx="11212454" cy="474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36">
            <a:extLst>
              <a:ext uri="{FF2B5EF4-FFF2-40B4-BE49-F238E27FC236}">
                <a16:creationId xmlns:a16="http://schemas.microsoft.com/office/drawing/2014/main" id="{8B1FE074-AC12-455A-A7BE-515AF39C7F97}"/>
              </a:ext>
            </a:extLst>
          </p:cNvPr>
          <p:cNvSpPr>
            <a:spLocks noChangeArrowheads="1"/>
          </p:cNvSpPr>
          <p:nvPr/>
        </p:nvSpPr>
        <p:spPr bwMode="auto">
          <a:xfrm>
            <a:off x="1288906" y="3363411"/>
            <a:ext cx="542220" cy="415016"/>
          </a:xfrm>
          <a:custGeom>
            <a:avLst/>
            <a:gdLst>
              <a:gd name="connsiteX0" fmla="*/ 98425 w 877527"/>
              <a:gd name="connsiteY0" fmla="*/ 133426 h 588603"/>
              <a:gd name="connsiteX1" fmla="*/ 169614 w 877527"/>
              <a:gd name="connsiteY1" fmla="*/ 133426 h 588603"/>
              <a:gd name="connsiteX2" fmla="*/ 169614 w 877527"/>
              <a:gd name="connsiteY2" fmla="*/ 355923 h 588603"/>
              <a:gd name="connsiteX3" fmla="*/ 98425 w 877527"/>
              <a:gd name="connsiteY3" fmla="*/ 421915 h 588603"/>
              <a:gd name="connsiteX4" fmla="*/ 671919 w 877527"/>
              <a:gd name="connsiteY4" fmla="*/ 66675 h 588603"/>
              <a:gd name="connsiteX5" fmla="*/ 877527 w 877527"/>
              <a:gd name="connsiteY5" fmla="*/ 66675 h 588603"/>
              <a:gd name="connsiteX6" fmla="*/ 877527 w 877527"/>
              <a:gd name="connsiteY6" fmla="*/ 272851 h 588603"/>
              <a:gd name="connsiteX7" fmla="*/ 799389 w 877527"/>
              <a:gd name="connsiteY7" fmla="*/ 194274 h 588603"/>
              <a:gd name="connsiteX8" fmla="*/ 425260 w 877527"/>
              <a:gd name="connsiteY8" fmla="*/ 578871 h 588603"/>
              <a:gd name="connsiteX9" fmla="*/ 405096 w 877527"/>
              <a:gd name="connsiteY9" fmla="*/ 527327 h 588603"/>
              <a:gd name="connsiteX10" fmla="*/ 328037 w 877527"/>
              <a:gd name="connsiteY10" fmla="*/ 328360 h 588603"/>
              <a:gd name="connsiteX11" fmla="*/ 48251 w 877527"/>
              <a:gd name="connsiteY11" fmla="*/ 588603 h 588603"/>
              <a:gd name="connsiteX12" fmla="*/ 0 w 877527"/>
              <a:gd name="connsiteY12" fmla="*/ 536698 h 588603"/>
              <a:gd name="connsiteX13" fmla="*/ 356484 w 877527"/>
              <a:gd name="connsiteY13" fmla="*/ 205447 h 588603"/>
              <a:gd name="connsiteX14" fmla="*/ 451187 w 877527"/>
              <a:gd name="connsiteY14" fmla="*/ 450191 h 588603"/>
              <a:gd name="connsiteX15" fmla="*/ 748977 w 877527"/>
              <a:gd name="connsiteY15" fmla="*/ 144171 h 588603"/>
              <a:gd name="connsiteX16" fmla="*/ 382104 w 877527"/>
              <a:gd name="connsiteY16" fmla="*/ 44355 h 588603"/>
              <a:gd name="connsiteX17" fmla="*/ 452934 w 877527"/>
              <a:gd name="connsiteY17" fmla="*/ 44355 h 588603"/>
              <a:gd name="connsiteX18" fmla="*/ 452934 w 877527"/>
              <a:gd name="connsiteY18" fmla="*/ 413260 h 588603"/>
              <a:gd name="connsiteX19" fmla="*/ 382104 w 877527"/>
              <a:gd name="connsiteY19" fmla="*/ 229709 h 588603"/>
              <a:gd name="connsiteX20" fmla="*/ 524123 w 877527"/>
              <a:gd name="connsiteY20" fmla="*/ 0 h 588603"/>
              <a:gd name="connsiteX21" fmla="*/ 594953 w 877527"/>
              <a:gd name="connsiteY21" fmla="*/ 0 h 588603"/>
              <a:gd name="connsiteX22" fmla="*/ 594953 w 877527"/>
              <a:gd name="connsiteY22" fmla="*/ 280916 h 588603"/>
              <a:gd name="connsiteX23" fmla="*/ 524123 w 877527"/>
              <a:gd name="connsiteY23" fmla="*/ 354120 h 588603"/>
              <a:gd name="connsiteX24" fmla="*/ 240085 w 877527"/>
              <a:gd name="connsiteY24" fmla="*/ 0 h 588603"/>
              <a:gd name="connsiteX25" fmla="*/ 311274 w 877527"/>
              <a:gd name="connsiteY25" fmla="*/ 0 h 588603"/>
              <a:gd name="connsiteX26" fmla="*/ 311274 w 877527"/>
              <a:gd name="connsiteY26" fmla="*/ 223579 h 588603"/>
              <a:gd name="connsiteX27" fmla="*/ 240085 w 877527"/>
              <a:gd name="connsiteY27" fmla="*/ 289931 h 58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877527" h="588603">
                <a:moveTo>
                  <a:pt x="98425" y="133426"/>
                </a:moveTo>
                <a:lnTo>
                  <a:pt x="169614" y="133426"/>
                </a:lnTo>
                <a:lnTo>
                  <a:pt x="169614" y="355923"/>
                </a:lnTo>
                <a:lnTo>
                  <a:pt x="98425" y="421915"/>
                </a:lnTo>
                <a:close/>
                <a:moveTo>
                  <a:pt x="671919" y="66675"/>
                </a:moveTo>
                <a:lnTo>
                  <a:pt x="877527" y="66675"/>
                </a:lnTo>
                <a:lnTo>
                  <a:pt x="877527" y="272851"/>
                </a:lnTo>
                <a:lnTo>
                  <a:pt x="799389" y="194274"/>
                </a:lnTo>
                <a:lnTo>
                  <a:pt x="425260" y="578871"/>
                </a:lnTo>
                <a:lnTo>
                  <a:pt x="405096" y="527327"/>
                </a:lnTo>
                <a:lnTo>
                  <a:pt x="328037" y="328360"/>
                </a:lnTo>
                <a:lnTo>
                  <a:pt x="48251" y="588603"/>
                </a:lnTo>
                <a:lnTo>
                  <a:pt x="0" y="536698"/>
                </a:lnTo>
                <a:lnTo>
                  <a:pt x="356484" y="205447"/>
                </a:lnTo>
                <a:lnTo>
                  <a:pt x="451187" y="450191"/>
                </a:lnTo>
                <a:lnTo>
                  <a:pt x="748977" y="144171"/>
                </a:lnTo>
                <a:close/>
                <a:moveTo>
                  <a:pt x="382104" y="44355"/>
                </a:moveTo>
                <a:lnTo>
                  <a:pt x="452934" y="44355"/>
                </a:lnTo>
                <a:lnTo>
                  <a:pt x="452934" y="413260"/>
                </a:lnTo>
                <a:lnTo>
                  <a:pt x="382104" y="229709"/>
                </a:lnTo>
                <a:close/>
                <a:moveTo>
                  <a:pt x="524123" y="0"/>
                </a:moveTo>
                <a:lnTo>
                  <a:pt x="594953" y="0"/>
                </a:lnTo>
                <a:lnTo>
                  <a:pt x="594953" y="280916"/>
                </a:lnTo>
                <a:lnTo>
                  <a:pt x="524123" y="354120"/>
                </a:lnTo>
                <a:close/>
                <a:moveTo>
                  <a:pt x="240085" y="0"/>
                </a:moveTo>
                <a:lnTo>
                  <a:pt x="311274" y="0"/>
                </a:lnTo>
                <a:lnTo>
                  <a:pt x="311274" y="223579"/>
                </a:lnTo>
                <a:lnTo>
                  <a:pt x="240085" y="289931"/>
                </a:lnTo>
                <a:close/>
              </a:path>
            </a:pathLst>
          </a:custGeom>
          <a:solidFill>
            <a:schemeClr val="tx1"/>
          </a:solidFill>
          <a:ln>
            <a:noFill/>
          </a:ln>
          <a:effectLst/>
        </p:spPr>
        <p:txBody>
          <a:bodyPr wrap="square" anchor="ctr">
            <a:noAutofit/>
          </a:bodyPr>
          <a:lstStyle/>
          <a:p>
            <a:pPr defTabSz="685783"/>
            <a:endParaRPr lang="en-US" sz="675" dirty="0">
              <a:solidFill>
                <a:prstClr val="black"/>
              </a:solidFill>
              <a:latin typeface="Lato Light" panose="020F0502020204030203" pitchFamily="34" charset="0"/>
            </a:endParaRPr>
          </a:p>
        </p:txBody>
      </p:sp>
      <p:sp>
        <p:nvSpPr>
          <p:cNvPr id="55" name="Arrow: Chevron 54">
            <a:extLst>
              <a:ext uri="{FF2B5EF4-FFF2-40B4-BE49-F238E27FC236}">
                <a16:creationId xmlns:a16="http://schemas.microsoft.com/office/drawing/2014/main" id="{DAC72EFB-4890-4CF8-B42F-AF1C216C4DCD}"/>
              </a:ext>
            </a:extLst>
          </p:cNvPr>
          <p:cNvSpPr/>
          <p:nvPr/>
        </p:nvSpPr>
        <p:spPr>
          <a:xfrm>
            <a:off x="3226489" y="2226054"/>
            <a:ext cx="1643646" cy="345931"/>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2030</a:t>
            </a:r>
            <a:endParaRPr lang="en-US" b="1" dirty="0">
              <a:solidFill>
                <a:schemeClr val="tx1"/>
              </a:solidFill>
            </a:endParaRPr>
          </a:p>
        </p:txBody>
      </p:sp>
      <p:sp>
        <p:nvSpPr>
          <p:cNvPr id="56" name="Arrow: Chevron 55">
            <a:extLst>
              <a:ext uri="{FF2B5EF4-FFF2-40B4-BE49-F238E27FC236}">
                <a16:creationId xmlns:a16="http://schemas.microsoft.com/office/drawing/2014/main" id="{D1D88B03-7884-4C81-BB4A-789167CDD4CA}"/>
              </a:ext>
            </a:extLst>
          </p:cNvPr>
          <p:cNvSpPr/>
          <p:nvPr/>
        </p:nvSpPr>
        <p:spPr>
          <a:xfrm>
            <a:off x="1505203" y="2230191"/>
            <a:ext cx="1643646" cy="345931"/>
          </a:xfrm>
          <a:prstGeom prst="chevron">
            <a:avLst/>
          </a:prstGeom>
          <a:solidFill>
            <a:schemeClr val="tx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solidFill>
                  <a:schemeClr val="tx1"/>
                </a:solidFill>
              </a:rPr>
              <a:t>2021</a:t>
            </a:r>
            <a:endParaRPr lang="en-US" b="1" dirty="0">
              <a:solidFill>
                <a:schemeClr val="tx1"/>
              </a:solidFill>
            </a:endParaRPr>
          </a:p>
        </p:txBody>
      </p:sp>
      <p:pic>
        <p:nvPicPr>
          <p:cNvPr id="58" name="Graphic 57" descr="Meeting">
            <a:extLst>
              <a:ext uri="{FF2B5EF4-FFF2-40B4-BE49-F238E27FC236}">
                <a16:creationId xmlns:a16="http://schemas.microsoft.com/office/drawing/2014/main" id="{9A8CED0D-FF3E-4C59-B96A-C5571BC2352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544" y="4110413"/>
            <a:ext cx="731129" cy="575999"/>
          </a:xfrm>
          <a:prstGeom prst="rect">
            <a:avLst/>
          </a:prstGeom>
        </p:spPr>
      </p:pic>
    </p:spTree>
    <p:extLst>
      <p:ext uri="{BB962C8B-B14F-4D97-AF65-F5344CB8AC3E}">
        <p14:creationId xmlns:p14="http://schemas.microsoft.com/office/powerpoint/2010/main" val="1986898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95D21-25CC-2F9D-398D-0D3C3C942EE6}"/>
              </a:ext>
            </a:extLst>
          </p:cNvPr>
          <p:cNvSpPr txBox="1">
            <a:spLocks/>
          </p:cNvSpPr>
          <p:nvPr/>
        </p:nvSpPr>
        <p:spPr>
          <a:xfrm>
            <a:off x="511626" y="288726"/>
            <a:ext cx="10515600" cy="739056"/>
          </a:xfrm>
          <a:prstGeom prst="rect">
            <a:avLst/>
          </a:prstGeom>
        </p:spPr>
        <p:txBody>
          <a:bodyPr>
            <a:normAutofit fontScale="77500" lnSpcReduction="20000"/>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altLang="zh-CN" sz="4400" b="1" i="0" u="none" strike="noStrike" kern="0" cap="none" spc="0" normalizeH="0" baseline="0" noProof="0" dirty="0">
                <a:ln>
                  <a:noFill/>
                </a:ln>
                <a:solidFill>
                  <a:srgbClr val="00759E"/>
                </a:solidFill>
                <a:effectLst/>
                <a:uLnTx/>
                <a:uFillTx/>
                <a:latin typeface="Times New Roman" panose="02020603050405020304" pitchFamily="18" charset="0"/>
                <a:ea typeface="微软雅黑"/>
                <a:cs typeface="Times New Roman" panose="02020603050405020304" pitchFamily="18" charset="0"/>
                <a:sym typeface="+mn-lt"/>
              </a:rPr>
              <a:t>MỤC TIÊU CỤ THỂ ĐẾN NĂM 2025</a:t>
            </a:r>
            <a:endParaRPr kumimoji="0" lang="zh-CN" altLang="en-US" sz="4400" b="1" i="0" u="none" strike="noStrike" kern="0" cap="none" spc="0" normalizeH="0" baseline="0" noProof="0" dirty="0">
              <a:ln>
                <a:noFill/>
              </a:ln>
              <a:solidFill>
                <a:srgbClr val="00759E"/>
              </a:solidFill>
              <a:effectLst/>
              <a:uLnTx/>
              <a:uFillTx/>
              <a:latin typeface="Times New Roman" panose="02020603050405020304" pitchFamily="18" charset="0"/>
              <a:ea typeface="微软雅黑"/>
              <a:cs typeface="Times New Roman" panose="02020603050405020304" pitchFamily="18" charset="0"/>
              <a:sym typeface="+mn-lt"/>
            </a:endParaRPr>
          </a:p>
        </p:txBody>
      </p:sp>
      <p:sp>
        <p:nvSpPr>
          <p:cNvPr id="3" name="Shape">
            <a:extLst>
              <a:ext uri="{FF2B5EF4-FFF2-40B4-BE49-F238E27FC236}">
                <a16:creationId xmlns:a16="http://schemas.microsoft.com/office/drawing/2014/main" id="{342D68B6-9318-2976-8A23-C57DE064F903}"/>
              </a:ext>
            </a:extLst>
          </p:cNvPr>
          <p:cNvSpPr/>
          <p:nvPr/>
        </p:nvSpPr>
        <p:spPr>
          <a:xfrm>
            <a:off x="10147949" y="692080"/>
            <a:ext cx="2044051" cy="4983301"/>
          </a:xfrm>
          <a:custGeom>
            <a:avLst/>
            <a:gdLst/>
            <a:ahLst/>
            <a:cxnLst>
              <a:cxn ang="0">
                <a:pos x="wd2" y="hd2"/>
              </a:cxn>
              <a:cxn ang="5400000">
                <a:pos x="wd2" y="hd2"/>
              </a:cxn>
              <a:cxn ang="10800000">
                <a:pos x="wd2" y="hd2"/>
              </a:cxn>
              <a:cxn ang="16200000">
                <a:pos x="wd2" y="hd2"/>
              </a:cxn>
            </a:cxnLst>
            <a:rect l="0" t="0" r="r" b="b"/>
            <a:pathLst>
              <a:path w="21600" h="21600" extrusionOk="0">
                <a:moveTo>
                  <a:pt x="4572" y="0"/>
                </a:moveTo>
                <a:cubicBezTo>
                  <a:pt x="2050" y="0"/>
                  <a:pt x="0" y="4840"/>
                  <a:pt x="0" y="10800"/>
                </a:cubicBezTo>
                <a:cubicBezTo>
                  <a:pt x="0" y="16760"/>
                  <a:pt x="2050" y="21600"/>
                  <a:pt x="4572" y="21600"/>
                </a:cubicBezTo>
                <a:lnTo>
                  <a:pt x="21600" y="21600"/>
                </a:lnTo>
                <a:lnTo>
                  <a:pt x="21600" y="0"/>
                </a:lnTo>
                <a:lnTo>
                  <a:pt x="4572" y="0"/>
                </a:lnTo>
                <a:close/>
              </a:path>
            </a:pathLst>
          </a:custGeom>
          <a:gradFill flip="none" rotWithShape="1">
            <a:gsLst>
              <a:gs pos="0">
                <a:schemeClr val="accent5">
                  <a:lumMod val="50000"/>
                </a:schemeClr>
              </a:gs>
              <a:gs pos="50000">
                <a:schemeClr val="accent5">
                  <a:lumMod val="75000"/>
                </a:schemeClr>
              </a:gs>
              <a:gs pos="100000">
                <a:schemeClr val="accent5">
                  <a:lumMod val="50000"/>
                </a:schemeClr>
              </a:gs>
            </a:gsLst>
            <a:lin ang="16200000" scaled="1"/>
            <a:tileRect/>
          </a:gra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4" name="Shape">
            <a:extLst>
              <a:ext uri="{FF2B5EF4-FFF2-40B4-BE49-F238E27FC236}">
                <a16:creationId xmlns:a16="http://schemas.microsoft.com/office/drawing/2014/main" id="{A1EC27B5-8757-E183-6AEB-AC2D4034DFE6}"/>
              </a:ext>
            </a:extLst>
          </p:cNvPr>
          <p:cNvSpPr/>
          <p:nvPr/>
        </p:nvSpPr>
        <p:spPr>
          <a:xfrm>
            <a:off x="10396616" y="2134353"/>
            <a:ext cx="368030" cy="210869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84" y="0"/>
                  <a:pt x="21600" y="4840"/>
                  <a:pt x="21600" y="10800"/>
                </a:cubicBezTo>
                <a:cubicBezTo>
                  <a:pt x="21600" y="16760"/>
                  <a:pt x="16784" y="21600"/>
                  <a:pt x="10800" y="21600"/>
                </a:cubicBezTo>
                <a:cubicBezTo>
                  <a:pt x="4816" y="21600"/>
                  <a:pt x="0" y="16760"/>
                  <a:pt x="0" y="10800"/>
                </a:cubicBezTo>
                <a:cubicBezTo>
                  <a:pt x="146" y="4840"/>
                  <a:pt x="4962" y="0"/>
                  <a:pt x="10800" y="0"/>
                </a:cubicBezTo>
                <a:close/>
                <a:moveTo>
                  <a:pt x="10800" y="16200"/>
                </a:moveTo>
                <a:cubicBezTo>
                  <a:pt x="13719" y="16200"/>
                  <a:pt x="16200" y="13780"/>
                  <a:pt x="16200" y="10775"/>
                </a:cubicBezTo>
                <a:cubicBezTo>
                  <a:pt x="16200" y="7769"/>
                  <a:pt x="13719" y="5349"/>
                  <a:pt x="10800" y="5349"/>
                </a:cubicBezTo>
                <a:cubicBezTo>
                  <a:pt x="7881" y="5349"/>
                  <a:pt x="5400" y="7769"/>
                  <a:pt x="5400" y="10775"/>
                </a:cubicBezTo>
                <a:cubicBezTo>
                  <a:pt x="5400" y="13780"/>
                  <a:pt x="7881" y="16200"/>
                  <a:pt x="10800" y="16200"/>
                </a:cubicBezTo>
              </a:path>
            </a:pathLst>
          </a:custGeom>
          <a:solidFill>
            <a:schemeClr val="bg1">
              <a:lumMod val="9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5" name="Shape">
            <a:extLst>
              <a:ext uri="{FF2B5EF4-FFF2-40B4-BE49-F238E27FC236}">
                <a16:creationId xmlns:a16="http://schemas.microsoft.com/office/drawing/2014/main" id="{41604445-39AC-3B82-0519-C0F091C78B28}"/>
              </a:ext>
            </a:extLst>
          </p:cNvPr>
          <p:cNvSpPr/>
          <p:nvPr/>
        </p:nvSpPr>
        <p:spPr>
          <a:xfrm>
            <a:off x="10322014" y="1637016"/>
            <a:ext cx="532151" cy="306359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55" y="0"/>
                  <a:pt x="21600" y="4839"/>
                  <a:pt x="21600" y="10800"/>
                </a:cubicBezTo>
                <a:cubicBezTo>
                  <a:pt x="21600" y="16761"/>
                  <a:pt x="16755" y="21600"/>
                  <a:pt x="10800" y="21600"/>
                </a:cubicBezTo>
                <a:cubicBezTo>
                  <a:pt x="4845" y="21600"/>
                  <a:pt x="0" y="16761"/>
                  <a:pt x="0" y="10800"/>
                </a:cubicBezTo>
                <a:cubicBezTo>
                  <a:pt x="0" y="4839"/>
                  <a:pt x="4845" y="0"/>
                  <a:pt x="10800" y="0"/>
                </a:cubicBezTo>
                <a:close/>
                <a:moveTo>
                  <a:pt x="10800" y="18234"/>
                </a:moveTo>
                <a:cubicBezTo>
                  <a:pt x="14938" y="18234"/>
                  <a:pt x="18269" y="14903"/>
                  <a:pt x="18269" y="10800"/>
                </a:cubicBezTo>
                <a:cubicBezTo>
                  <a:pt x="18269" y="6697"/>
                  <a:pt x="14938" y="3366"/>
                  <a:pt x="10800" y="3366"/>
                </a:cubicBezTo>
                <a:cubicBezTo>
                  <a:pt x="6662" y="3366"/>
                  <a:pt x="3331" y="6697"/>
                  <a:pt x="3331" y="10800"/>
                </a:cubicBezTo>
                <a:cubicBezTo>
                  <a:pt x="3432" y="14903"/>
                  <a:pt x="6763" y="18234"/>
                  <a:pt x="10800" y="18234"/>
                </a:cubicBezTo>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6" name="Shape">
            <a:extLst>
              <a:ext uri="{FF2B5EF4-FFF2-40B4-BE49-F238E27FC236}">
                <a16:creationId xmlns:a16="http://schemas.microsoft.com/office/drawing/2014/main" id="{CED502E6-91F5-3DCE-72FF-7067A9496E92}"/>
              </a:ext>
            </a:extLst>
          </p:cNvPr>
          <p:cNvSpPr/>
          <p:nvPr/>
        </p:nvSpPr>
        <p:spPr>
          <a:xfrm>
            <a:off x="10496083" y="2656556"/>
            <a:ext cx="184016" cy="105932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4962" y="0"/>
                  <a:pt x="0" y="4817"/>
                  <a:pt x="0" y="10800"/>
                </a:cubicBezTo>
                <a:cubicBezTo>
                  <a:pt x="0" y="16783"/>
                  <a:pt x="4962" y="21600"/>
                  <a:pt x="10800" y="21600"/>
                </a:cubicBezTo>
                <a:cubicBezTo>
                  <a:pt x="16638" y="21600"/>
                  <a:pt x="21600" y="16783"/>
                  <a:pt x="21600" y="10800"/>
                </a:cubicBezTo>
                <a:cubicBezTo>
                  <a:pt x="21600" y="4817"/>
                  <a:pt x="16930" y="0"/>
                  <a:pt x="10800" y="0"/>
                </a:cubicBezTo>
                <a:close/>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7" name="Shape">
            <a:extLst>
              <a:ext uri="{FF2B5EF4-FFF2-40B4-BE49-F238E27FC236}">
                <a16:creationId xmlns:a16="http://schemas.microsoft.com/office/drawing/2014/main" id="{C536A67C-6782-09A0-D340-C892819DA2FD}"/>
              </a:ext>
            </a:extLst>
          </p:cNvPr>
          <p:cNvSpPr/>
          <p:nvPr/>
        </p:nvSpPr>
        <p:spPr>
          <a:xfrm>
            <a:off x="10147949" y="692080"/>
            <a:ext cx="865364" cy="4983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59" y="0"/>
                  <a:pt x="21600" y="4840"/>
                  <a:pt x="21600" y="10800"/>
                </a:cubicBezTo>
                <a:cubicBezTo>
                  <a:pt x="21600" y="16760"/>
                  <a:pt x="16759" y="21600"/>
                  <a:pt x="10800" y="21600"/>
                </a:cubicBezTo>
                <a:cubicBezTo>
                  <a:pt x="4841" y="21600"/>
                  <a:pt x="0" y="16760"/>
                  <a:pt x="0" y="10800"/>
                </a:cubicBezTo>
                <a:cubicBezTo>
                  <a:pt x="0" y="4829"/>
                  <a:pt x="4841" y="0"/>
                  <a:pt x="10800" y="0"/>
                </a:cubicBezTo>
                <a:close/>
                <a:moveTo>
                  <a:pt x="10800" y="19520"/>
                </a:moveTo>
                <a:cubicBezTo>
                  <a:pt x="15641" y="19520"/>
                  <a:pt x="19552" y="15618"/>
                  <a:pt x="19552" y="10800"/>
                </a:cubicBezTo>
                <a:cubicBezTo>
                  <a:pt x="19552" y="5982"/>
                  <a:pt x="15641" y="2069"/>
                  <a:pt x="10800" y="2069"/>
                </a:cubicBezTo>
                <a:cubicBezTo>
                  <a:pt x="5959" y="2069"/>
                  <a:pt x="2048" y="5971"/>
                  <a:pt x="2048" y="10800"/>
                </a:cubicBezTo>
                <a:cubicBezTo>
                  <a:pt x="2110" y="15618"/>
                  <a:pt x="6021" y="19520"/>
                  <a:pt x="10800" y="19520"/>
                </a:cubicBezTo>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8" name="Shape">
            <a:extLst>
              <a:ext uri="{FF2B5EF4-FFF2-40B4-BE49-F238E27FC236}">
                <a16:creationId xmlns:a16="http://schemas.microsoft.com/office/drawing/2014/main" id="{3F88460D-A93B-CDC5-9948-09D53F017888}"/>
              </a:ext>
            </a:extLst>
          </p:cNvPr>
          <p:cNvSpPr/>
          <p:nvPr/>
        </p:nvSpPr>
        <p:spPr>
          <a:xfrm>
            <a:off x="10247416" y="1164549"/>
            <a:ext cx="701241" cy="402593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cubicBezTo>
                  <a:pt x="16774" y="0"/>
                  <a:pt x="21600" y="4830"/>
                  <a:pt x="21600" y="10807"/>
                </a:cubicBezTo>
                <a:cubicBezTo>
                  <a:pt x="21600" y="16784"/>
                  <a:pt x="16774" y="21600"/>
                  <a:pt x="10800" y="21600"/>
                </a:cubicBezTo>
                <a:cubicBezTo>
                  <a:pt x="4826" y="21600"/>
                  <a:pt x="0" y="16770"/>
                  <a:pt x="0" y="10807"/>
                </a:cubicBezTo>
                <a:cubicBezTo>
                  <a:pt x="0" y="4843"/>
                  <a:pt x="4902" y="0"/>
                  <a:pt x="10800" y="0"/>
                </a:cubicBezTo>
                <a:close/>
                <a:moveTo>
                  <a:pt x="10800" y="19025"/>
                </a:moveTo>
                <a:cubicBezTo>
                  <a:pt x="15319" y="19025"/>
                  <a:pt x="18996" y="15343"/>
                  <a:pt x="18996" y="10807"/>
                </a:cubicBezTo>
                <a:cubicBezTo>
                  <a:pt x="18996" y="6271"/>
                  <a:pt x="15319" y="2588"/>
                  <a:pt x="10800" y="2588"/>
                </a:cubicBezTo>
                <a:cubicBezTo>
                  <a:pt x="6281" y="2588"/>
                  <a:pt x="2604" y="6271"/>
                  <a:pt x="2604" y="10807"/>
                </a:cubicBezTo>
                <a:cubicBezTo>
                  <a:pt x="2604" y="15343"/>
                  <a:pt x="6281" y="19025"/>
                  <a:pt x="10800" y="19025"/>
                </a:cubicBezTo>
              </a:path>
            </a:pathLst>
          </a:custGeom>
          <a:solidFill>
            <a:schemeClr val="bg1">
              <a:lumMod val="9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9" name="Freeform: Shape 8">
            <a:extLst>
              <a:ext uri="{FF2B5EF4-FFF2-40B4-BE49-F238E27FC236}">
                <a16:creationId xmlns:a16="http://schemas.microsoft.com/office/drawing/2014/main" id="{45DF6C3C-63E4-2407-ADCC-C0B430164A76}"/>
              </a:ext>
            </a:extLst>
          </p:cNvPr>
          <p:cNvSpPr/>
          <p:nvPr/>
        </p:nvSpPr>
        <p:spPr>
          <a:xfrm>
            <a:off x="10485788" y="3110714"/>
            <a:ext cx="500602" cy="1225316"/>
          </a:xfrm>
          <a:custGeom>
            <a:avLst/>
            <a:gdLst>
              <a:gd name="connsiteX0" fmla="*/ 122072 w 500602"/>
              <a:gd name="connsiteY0" fmla="*/ 0 h 1225316"/>
              <a:gd name="connsiteX1" fmla="*/ 425057 w 500602"/>
              <a:gd name="connsiteY1" fmla="*/ 744929 h 1225316"/>
              <a:gd name="connsiteX2" fmla="*/ 500602 w 500602"/>
              <a:gd name="connsiteY2" fmla="*/ 930667 h 1225316"/>
              <a:gd name="connsiteX3" fmla="*/ 493491 w 500602"/>
              <a:gd name="connsiteY3" fmla="*/ 1042424 h 1225316"/>
              <a:gd name="connsiteX4" fmla="*/ 478178 w 500602"/>
              <a:gd name="connsiteY4" fmla="*/ 1225316 h 1225316"/>
              <a:gd name="connsiteX5" fmla="*/ 402473 w 500602"/>
              <a:gd name="connsiteY5" fmla="*/ 1039185 h 1225316"/>
              <a:gd name="connsiteX6" fmla="*/ 0 w 500602"/>
              <a:gd name="connsiteY6" fmla="*/ 49650 h 12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0602" h="1225316">
                <a:moveTo>
                  <a:pt x="122072" y="0"/>
                </a:moveTo>
                <a:lnTo>
                  <a:pt x="425057" y="744929"/>
                </a:lnTo>
                <a:lnTo>
                  <a:pt x="500602" y="930667"/>
                </a:lnTo>
                <a:lnTo>
                  <a:pt x="493491" y="1042424"/>
                </a:lnTo>
                <a:lnTo>
                  <a:pt x="478178" y="1225316"/>
                </a:lnTo>
                <a:lnTo>
                  <a:pt x="402473" y="1039185"/>
                </a:lnTo>
                <a:lnTo>
                  <a:pt x="0" y="49650"/>
                </a:lnTo>
                <a:close/>
              </a:path>
            </a:pathLst>
          </a:custGeom>
          <a:solidFill>
            <a:schemeClr val="tx1">
              <a:alpha val="30000"/>
            </a:schemeClr>
          </a:solidFill>
          <a:ln w="12700">
            <a:miter lim="400000"/>
          </a:ln>
        </p:spPr>
        <p:txBody>
          <a:bodyPr wrap="square" lIns="38100" tIns="38100" rIns="38100" bIns="38100" anchor="ctr">
            <a:noAutofit/>
          </a:bodyPr>
          <a:lstStyle/>
          <a:p>
            <a:endParaRPr sz="3000">
              <a:solidFill>
                <a:srgbClr val="FFFFFF"/>
              </a:solidFill>
              <a:effectLst>
                <a:outerShdw blurRad="38100" dist="12700" dir="5400000" rotWithShape="0">
                  <a:srgbClr val="000000">
                    <a:alpha val="50000"/>
                  </a:srgbClr>
                </a:outerShdw>
              </a:effectLst>
            </a:endParaRPr>
          </a:p>
        </p:txBody>
      </p:sp>
      <p:sp>
        <p:nvSpPr>
          <p:cNvPr id="10" name="Freeform: Shape 9">
            <a:extLst>
              <a:ext uri="{FF2B5EF4-FFF2-40B4-BE49-F238E27FC236}">
                <a16:creationId xmlns:a16="http://schemas.microsoft.com/office/drawing/2014/main" id="{7D2BAB59-4CED-5E2F-AAA1-7236228FC7CF}"/>
              </a:ext>
            </a:extLst>
          </p:cNvPr>
          <p:cNvSpPr/>
          <p:nvPr/>
        </p:nvSpPr>
        <p:spPr>
          <a:xfrm>
            <a:off x="666240" y="2771859"/>
            <a:ext cx="9931796" cy="798230"/>
          </a:xfrm>
          <a:custGeom>
            <a:avLst/>
            <a:gdLst>
              <a:gd name="connsiteX0" fmla="*/ 0 w 9931796"/>
              <a:gd name="connsiteY0" fmla="*/ 0 h 798230"/>
              <a:gd name="connsiteX1" fmla="*/ 213965 w 9931796"/>
              <a:gd name="connsiteY1" fmla="*/ 0 h 798230"/>
              <a:gd name="connsiteX2" fmla="*/ 547060 w 9931796"/>
              <a:gd name="connsiteY2" fmla="*/ 333224 h 798230"/>
              <a:gd name="connsiteX3" fmla="*/ 629282 w 9931796"/>
              <a:gd name="connsiteY3" fmla="*/ 333224 h 798230"/>
              <a:gd name="connsiteX4" fmla="*/ 343372 w 9931796"/>
              <a:gd name="connsiteY4" fmla="*/ 47229 h 798230"/>
              <a:gd name="connsiteX5" fmla="*/ 532110 w 9931796"/>
              <a:gd name="connsiteY5" fmla="*/ 47229 h 798230"/>
              <a:gd name="connsiteX6" fmla="*/ 818021 w 9931796"/>
              <a:gd name="connsiteY6" fmla="*/ 333224 h 798230"/>
              <a:gd name="connsiteX7" fmla="*/ 885293 w 9931796"/>
              <a:gd name="connsiteY7" fmla="*/ 333224 h 798230"/>
              <a:gd name="connsiteX8" fmla="*/ 654043 w 9931796"/>
              <a:gd name="connsiteY8" fmla="*/ 101959 h 798230"/>
              <a:gd name="connsiteX9" fmla="*/ 813349 w 9931796"/>
              <a:gd name="connsiteY9" fmla="*/ 101959 h 798230"/>
              <a:gd name="connsiteX10" fmla="*/ 1044599 w 9931796"/>
              <a:gd name="connsiteY10" fmla="*/ 333224 h 798230"/>
              <a:gd name="connsiteX11" fmla="*/ 9568640 w 9931796"/>
              <a:gd name="connsiteY11" fmla="*/ 333224 h 798230"/>
              <a:gd name="connsiteX12" fmla="*/ 9394852 w 9931796"/>
              <a:gd name="connsiteY12" fmla="*/ 101959 h 798230"/>
              <a:gd name="connsiteX13" fmla="*/ 9931796 w 9931796"/>
              <a:gd name="connsiteY13" fmla="*/ 330208 h 798230"/>
              <a:gd name="connsiteX14" fmla="*/ 9931796 w 9931796"/>
              <a:gd name="connsiteY14" fmla="*/ 466084 h 798230"/>
              <a:gd name="connsiteX15" fmla="*/ 9394852 w 9931796"/>
              <a:gd name="connsiteY15" fmla="*/ 696271 h 798230"/>
              <a:gd name="connsiteX16" fmla="*/ 9568640 w 9931796"/>
              <a:gd name="connsiteY16" fmla="*/ 465006 h 798230"/>
              <a:gd name="connsiteX17" fmla="*/ 1046935 w 9931796"/>
              <a:gd name="connsiteY17" fmla="*/ 465006 h 798230"/>
              <a:gd name="connsiteX18" fmla="*/ 815684 w 9931796"/>
              <a:gd name="connsiteY18" fmla="*/ 696271 h 798230"/>
              <a:gd name="connsiteX19" fmla="*/ 656378 w 9931796"/>
              <a:gd name="connsiteY19" fmla="*/ 696271 h 798230"/>
              <a:gd name="connsiteX20" fmla="*/ 887629 w 9931796"/>
              <a:gd name="connsiteY20" fmla="*/ 465006 h 798230"/>
              <a:gd name="connsiteX21" fmla="*/ 818021 w 9931796"/>
              <a:gd name="connsiteY21" fmla="*/ 465006 h 798230"/>
              <a:gd name="connsiteX22" fmla="*/ 532110 w 9931796"/>
              <a:gd name="connsiteY22" fmla="*/ 751002 h 798230"/>
              <a:gd name="connsiteX23" fmla="*/ 343372 w 9931796"/>
              <a:gd name="connsiteY23" fmla="*/ 751002 h 798230"/>
              <a:gd name="connsiteX24" fmla="*/ 629282 w 9931796"/>
              <a:gd name="connsiteY24" fmla="*/ 465006 h 798230"/>
              <a:gd name="connsiteX25" fmla="*/ 547060 w 9931796"/>
              <a:gd name="connsiteY25" fmla="*/ 465006 h 798230"/>
              <a:gd name="connsiteX26" fmla="*/ 213965 w 9931796"/>
              <a:gd name="connsiteY26" fmla="*/ 798230 h 798230"/>
              <a:gd name="connsiteX27" fmla="*/ 0 w 9931796"/>
              <a:gd name="connsiteY27" fmla="*/ 798230 h 798230"/>
              <a:gd name="connsiteX28" fmla="*/ 330759 w 9931796"/>
              <a:gd name="connsiteY28" fmla="*/ 467482 h 798230"/>
              <a:gd name="connsiteX29" fmla="*/ 241062 w 9931796"/>
              <a:gd name="connsiteY29" fmla="*/ 467482 h 798230"/>
              <a:gd name="connsiteX30" fmla="*/ 178928 w 9931796"/>
              <a:gd name="connsiteY30" fmla="*/ 422729 h 798230"/>
              <a:gd name="connsiteX31" fmla="*/ 263486 w 9931796"/>
              <a:gd name="connsiteY31" fmla="*/ 422729 h 798230"/>
              <a:gd name="connsiteX32" fmla="*/ 263486 w 9931796"/>
              <a:gd name="connsiteY32" fmla="*/ 377977 h 798230"/>
              <a:gd name="connsiteX33" fmla="*/ 178928 w 9931796"/>
              <a:gd name="connsiteY33" fmla="*/ 377977 h 798230"/>
              <a:gd name="connsiteX34" fmla="*/ 241062 w 9931796"/>
              <a:gd name="connsiteY34" fmla="*/ 333224 h 798230"/>
              <a:gd name="connsiteX35" fmla="*/ 333095 w 9931796"/>
              <a:gd name="connsiteY35" fmla="*/ 333224 h 798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31796" h="798230">
                <a:moveTo>
                  <a:pt x="0" y="0"/>
                </a:moveTo>
                <a:lnTo>
                  <a:pt x="213965" y="0"/>
                </a:lnTo>
                <a:lnTo>
                  <a:pt x="547060" y="333224"/>
                </a:lnTo>
                <a:lnTo>
                  <a:pt x="629282" y="333224"/>
                </a:lnTo>
                <a:lnTo>
                  <a:pt x="343372" y="47229"/>
                </a:lnTo>
                <a:lnTo>
                  <a:pt x="532110" y="47229"/>
                </a:lnTo>
                <a:lnTo>
                  <a:pt x="818021" y="333224"/>
                </a:lnTo>
                <a:lnTo>
                  <a:pt x="885293" y="333224"/>
                </a:lnTo>
                <a:lnTo>
                  <a:pt x="654043" y="101959"/>
                </a:lnTo>
                <a:lnTo>
                  <a:pt x="813349" y="101959"/>
                </a:lnTo>
                <a:lnTo>
                  <a:pt x="1044599" y="333224"/>
                </a:lnTo>
                <a:lnTo>
                  <a:pt x="9568640" y="333224"/>
                </a:lnTo>
                <a:lnTo>
                  <a:pt x="9394852" y="101959"/>
                </a:lnTo>
                <a:lnTo>
                  <a:pt x="9931796" y="330208"/>
                </a:lnTo>
                <a:lnTo>
                  <a:pt x="9931796" y="466084"/>
                </a:lnTo>
                <a:lnTo>
                  <a:pt x="9394852" y="696271"/>
                </a:lnTo>
                <a:lnTo>
                  <a:pt x="9568640" y="465006"/>
                </a:lnTo>
                <a:lnTo>
                  <a:pt x="1046935" y="465006"/>
                </a:lnTo>
                <a:lnTo>
                  <a:pt x="815684" y="696271"/>
                </a:lnTo>
                <a:lnTo>
                  <a:pt x="656378" y="696271"/>
                </a:lnTo>
                <a:lnTo>
                  <a:pt x="887629" y="465006"/>
                </a:lnTo>
                <a:lnTo>
                  <a:pt x="818021" y="465006"/>
                </a:lnTo>
                <a:lnTo>
                  <a:pt x="532110" y="751002"/>
                </a:lnTo>
                <a:lnTo>
                  <a:pt x="343372" y="751002"/>
                </a:lnTo>
                <a:lnTo>
                  <a:pt x="629282" y="465006"/>
                </a:lnTo>
                <a:lnTo>
                  <a:pt x="547060" y="465006"/>
                </a:lnTo>
                <a:lnTo>
                  <a:pt x="213965" y="798230"/>
                </a:lnTo>
                <a:lnTo>
                  <a:pt x="0" y="798230"/>
                </a:lnTo>
                <a:lnTo>
                  <a:pt x="330759" y="467482"/>
                </a:lnTo>
                <a:lnTo>
                  <a:pt x="241062" y="467482"/>
                </a:lnTo>
                <a:cubicBezTo>
                  <a:pt x="211162" y="467482"/>
                  <a:pt x="189205" y="447600"/>
                  <a:pt x="178928" y="422729"/>
                </a:cubicBezTo>
                <a:lnTo>
                  <a:pt x="263486" y="422729"/>
                </a:lnTo>
                <a:lnTo>
                  <a:pt x="263486" y="377977"/>
                </a:lnTo>
                <a:lnTo>
                  <a:pt x="178928" y="377977"/>
                </a:lnTo>
                <a:cubicBezTo>
                  <a:pt x="189205" y="350630"/>
                  <a:pt x="211162" y="333224"/>
                  <a:pt x="241062" y="333224"/>
                </a:cubicBezTo>
                <a:lnTo>
                  <a:pt x="333095" y="333224"/>
                </a:lnTo>
                <a:close/>
              </a:path>
            </a:pathLst>
          </a:custGeom>
          <a:solidFill>
            <a:schemeClr val="tx1">
              <a:lumMod val="65000"/>
              <a:lumOff val="35000"/>
            </a:schemeClr>
          </a:solidFill>
          <a:ln w="12700">
            <a:miter lim="400000"/>
          </a:ln>
        </p:spPr>
        <p:txBody>
          <a:bodyPr wrap="square" lIns="38100" tIns="38100" rIns="38100" bIns="38100" anchor="ctr">
            <a:noAutofit/>
          </a:bodyPr>
          <a:lstStyle/>
          <a:p>
            <a:pPr>
              <a:defRPr sz="3000">
                <a:solidFill>
                  <a:srgbClr val="FFFFFF"/>
                </a:solidFill>
                <a:effectLst>
                  <a:outerShdw blurRad="38100" dist="12700" dir="5400000" rotWithShape="0">
                    <a:srgbClr val="000000">
                      <a:alpha val="50000"/>
                    </a:srgbClr>
                  </a:outerShdw>
                </a:effectLst>
              </a:defRPr>
            </a:pPr>
            <a:endParaRPr/>
          </a:p>
        </p:txBody>
      </p:sp>
      <p:sp>
        <p:nvSpPr>
          <p:cNvPr id="11" name="Shape">
            <a:extLst>
              <a:ext uri="{FF2B5EF4-FFF2-40B4-BE49-F238E27FC236}">
                <a16:creationId xmlns:a16="http://schemas.microsoft.com/office/drawing/2014/main" id="{40827E9B-7454-C7B1-6836-7F6E3CEF60BD}"/>
              </a:ext>
            </a:extLst>
          </p:cNvPr>
          <p:cNvSpPr/>
          <p:nvPr/>
        </p:nvSpPr>
        <p:spPr>
          <a:xfrm>
            <a:off x="2162875"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4"/>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2" name="Shape">
            <a:extLst>
              <a:ext uri="{FF2B5EF4-FFF2-40B4-BE49-F238E27FC236}">
                <a16:creationId xmlns:a16="http://schemas.microsoft.com/office/drawing/2014/main" id="{0FFB351A-3307-5E2E-BB2B-B7D208C34C21}"/>
              </a:ext>
            </a:extLst>
          </p:cNvPr>
          <p:cNvSpPr/>
          <p:nvPr/>
        </p:nvSpPr>
        <p:spPr>
          <a:xfrm>
            <a:off x="2093249"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3" name="TextBox 12">
            <a:extLst>
              <a:ext uri="{FF2B5EF4-FFF2-40B4-BE49-F238E27FC236}">
                <a16:creationId xmlns:a16="http://schemas.microsoft.com/office/drawing/2014/main" id="{A67520C9-1F50-AF70-AB40-19677ACCDFCC}"/>
              </a:ext>
            </a:extLst>
          </p:cNvPr>
          <p:cNvSpPr txBox="1"/>
          <p:nvPr/>
        </p:nvSpPr>
        <p:spPr>
          <a:xfrm>
            <a:off x="2591384" y="3407207"/>
            <a:ext cx="731971" cy="646331"/>
          </a:xfrm>
          <a:prstGeom prst="rect">
            <a:avLst/>
          </a:prstGeom>
          <a:noFill/>
        </p:spPr>
        <p:txBody>
          <a:bodyPr wrap="square" rtlCol="0" anchor="ctr">
            <a:spAutoFit/>
          </a:bodyPr>
          <a:lstStyle/>
          <a:p>
            <a:pPr algn="ctr"/>
            <a:r>
              <a:rPr lang="en-US" sz="3600" b="1" dirty="0"/>
              <a:t>01</a:t>
            </a:r>
          </a:p>
        </p:txBody>
      </p:sp>
      <p:sp>
        <p:nvSpPr>
          <p:cNvPr id="14" name="TextBox 13">
            <a:extLst>
              <a:ext uri="{FF2B5EF4-FFF2-40B4-BE49-F238E27FC236}">
                <a16:creationId xmlns:a16="http://schemas.microsoft.com/office/drawing/2014/main" id="{9EEA0A3F-0654-0AC6-34F8-8A3D6A622DEA}"/>
              </a:ext>
            </a:extLst>
          </p:cNvPr>
          <p:cNvSpPr txBox="1"/>
          <p:nvPr/>
        </p:nvSpPr>
        <p:spPr>
          <a:xfrm>
            <a:off x="2371096" y="2503685"/>
            <a:ext cx="1172547" cy="461665"/>
          </a:xfrm>
          <a:prstGeom prst="rect">
            <a:avLst/>
          </a:prstGeom>
          <a:noFill/>
        </p:spPr>
        <p:txBody>
          <a:bodyPr wrap="square" lIns="0" rIns="0" rtlCol="0" anchor="b">
            <a:spAutoFit/>
          </a:bodyPr>
          <a:lstStyle/>
          <a:p>
            <a:pPr algn="ctr"/>
            <a:r>
              <a:rPr lang="vi-VN" sz="2400" b="1" noProof="1">
                <a:solidFill>
                  <a:schemeClr val="accent4">
                    <a:lumMod val="50000"/>
                  </a:schemeClr>
                </a:solidFill>
              </a:rPr>
              <a:t>2,5-3%</a:t>
            </a:r>
            <a:endParaRPr lang="en-US" sz="2400" b="1" noProof="1">
              <a:solidFill>
                <a:schemeClr val="accent4">
                  <a:lumMod val="50000"/>
                </a:schemeClr>
              </a:solidFill>
            </a:endParaRPr>
          </a:p>
        </p:txBody>
      </p:sp>
      <p:sp>
        <p:nvSpPr>
          <p:cNvPr id="16" name="TextBox 15">
            <a:extLst>
              <a:ext uri="{FF2B5EF4-FFF2-40B4-BE49-F238E27FC236}">
                <a16:creationId xmlns:a16="http://schemas.microsoft.com/office/drawing/2014/main" id="{64E4C3C1-BA9C-108F-3C86-816B07D65011}"/>
              </a:ext>
            </a:extLst>
          </p:cNvPr>
          <p:cNvSpPr txBox="1"/>
          <p:nvPr/>
        </p:nvSpPr>
        <p:spPr>
          <a:xfrm>
            <a:off x="2230422" y="4971957"/>
            <a:ext cx="1516545" cy="923330"/>
          </a:xfrm>
          <a:prstGeom prst="rect">
            <a:avLst/>
          </a:prstGeom>
          <a:noFill/>
        </p:spPr>
        <p:txBody>
          <a:bodyPr wrap="square" lIns="0" rIns="0" rtlCol="0" anchor="b">
            <a:spAutoFit/>
          </a:bodyPr>
          <a:lstStyle/>
          <a:p>
            <a:pPr algn="ctr"/>
            <a:r>
              <a:rPr lang="vi-VN" b="1" noProof="1"/>
              <a:t>Tốc độ tăng trưởng ngành</a:t>
            </a:r>
            <a:endParaRPr lang="en-US" b="1" noProof="1"/>
          </a:p>
        </p:txBody>
      </p:sp>
      <p:sp>
        <p:nvSpPr>
          <p:cNvPr id="18" name="Shape">
            <a:extLst>
              <a:ext uri="{FF2B5EF4-FFF2-40B4-BE49-F238E27FC236}">
                <a16:creationId xmlns:a16="http://schemas.microsoft.com/office/drawing/2014/main" id="{06AC55F4-3609-7AA4-D067-615FC5362FF5}"/>
              </a:ext>
            </a:extLst>
          </p:cNvPr>
          <p:cNvSpPr/>
          <p:nvPr/>
        </p:nvSpPr>
        <p:spPr>
          <a:xfrm>
            <a:off x="4110750"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2"/>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19" name="Shape">
            <a:extLst>
              <a:ext uri="{FF2B5EF4-FFF2-40B4-BE49-F238E27FC236}">
                <a16:creationId xmlns:a16="http://schemas.microsoft.com/office/drawing/2014/main" id="{919F0D96-5053-D633-3F74-B2489915E9FD}"/>
              </a:ext>
            </a:extLst>
          </p:cNvPr>
          <p:cNvSpPr/>
          <p:nvPr/>
        </p:nvSpPr>
        <p:spPr>
          <a:xfrm>
            <a:off x="4041063" y="3039502"/>
            <a:ext cx="1728363" cy="281002"/>
          </a:xfrm>
          <a:custGeom>
            <a:avLst/>
            <a:gdLst/>
            <a:ahLst/>
            <a:cxnLst>
              <a:cxn ang="0">
                <a:pos x="wd2" y="hd2"/>
              </a:cxn>
              <a:cxn ang="5400000">
                <a:pos x="wd2" y="hd2"/>
              </a:cxn>
              <a:cxn ang="10800000">
                <a:pos x="wd2" y="hd2"/>
              </a:cxn>
              <a:cxn ang="16200000">
                <a:pos x="wd2" y="hd2"/>
              </a:cxn>
            </a:cxnLst>
            <a:rect l="0" t="0" r="r" b="b"/>
            <a:pathLst>
              <a:path w="21570" h="21600" extrusionOk="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34" y="21600"/>
                  <a:pt x="2060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0" name="TextBox 19">
            <a:extLst>
              <a:ext uri="{FF2B5EF4-FFF2-40B4-BE49-F238E27FC236}">
                <a16:creationId xmlns:a16="http://schemas.microsoft.com/office/drawing/2014/main" id="{AD58DB79-48FA-6E11-AC0B-95FCAA7D300D}"/>
              </a:ext>
            </a:extLst>
          </p:cNvPr>
          <p:cNvSpPr txBox="1"/>
          <p:nvPr/>
        </p:nvSpPr>
        <p:spPr>
          <a:xfrm>
            <a:off x="4539259" y="3407207"/>
            <a:ext cx="731971" cy="646331"/>
          </a:xfrm>
          <a:prstGeom prst="rect">
            <a:avLst/>
          </a:prstGeom>
          <a:noFill/>
        </p:spPr>
        <p:txBody>
          <a:bodyPr wrap="square" rtlCol="0" anchor="ctr">
            <a:spAutoFit/>
          </a:bodyPr>
          <a:lstStyle/>
          <a:p>
            <a:pPr algn="ctr"/>
            <a:r>
              <a:rPr lang="en-US" sz="3600" b="1" dirty="0"/>
              <a:t>02</a:t>
            </a:r>
          </a:p>
        </p:txBody>
      </p:sp>
      <p:sp>
        <p:nvSpPr>
          <p:cNvPr id="21" name="TextBox 20">
            <a:extLst>
              <a:ext uri="{FF2B5EF4-FFF2-40B4-BE49-F238E27FC236}">
                <a16:creationId xmlns:a16="http://schemas.microsoft.com/office/drawing/2014/main" id="{BEB55019-117D-BB5C-59CC-E29657682BCA}"/>
              </a:ext>
            </a:extLst>
          </p:cNvPr>
          <p:cNvSpPr txBox="1"/>
          <p:nvPr/>
        </p:nvSpPr>
        <p:spPr>
          <a:xfrm>
            <a:off x="4026409" y="2134353"/>
            <a:ext cx="1743017" cy="830997"/>
          </a:xfrm>
          <a:prstGeom prst="rect">
            <a:avLst/>
          </a:prstGeom>
          <a:noFill/>
        </p:spPr>
        <p:txBody>
          <a:bodyPr wrap="square" lIns="0" rIns="0" rtlCol="0" anchor="b">
            <a:spAutoFit/>
          </a:bodyPr>
          <a:lstStyle/>
          <a:p>
            <a:pPr algn="ctr"/>
            <a:r>
              <a:rPr lang="vi-VN" sz="2400" b="1" noProof="1">
                <a:solidFill>
                  <a:schemeClr val="accent2">
                    <a:lumMod val="75000"/>
                  </a:schemeClr>
                </a:solidFill>
              </a:rPr>
              <a:t>48-50 tỷ USD</a:t>
            </a:r>
            <a:endParaRPr lang="en-US" sz="2400" b="1" noProof="1">
              <a:solidFill>
                <a:schemeClr val="accent2">
                  <a:lumMod val="75000"/>
                </a:schemeClr>
              </a:solidFill>
            </a:endParaRPr>
          </a:p>
        </p:txBody>
      </p:sp>
      <p:sp>
        <p:nvSpPr>
          <p:cNvPr id="23" name="TextBox 22">
            <a:extLst>
              <a:ext uri="{FF2B5EF4-FFF2-40B4-BE49-F238E27FC236}">
                <a16:creationId xmlns:a16="http://schemas.microsoft.com/office/drawing/2014/main" id="{C4337AFA-8AB1-FD24-0579-320513800A7D}"/>
              </a:ext>
            </a:extLst>
          </p:cNvPr>
          <p:cNvSpPr txBox="1"/>
          <p:nvPr/>
        </p:nvSpPr>
        <p:spPr>
          <a:xfrm>
            <a:off x="4126417" y="4971598"/>
            <a:ext cx="1516545" cy="923330"/>
          </a:xfrm>
          <a:prstGeom prst="rect">
            <a:avLst/>
          </a:prstGeom>
          <a:noFill/>
        </p:spPr>
        <p:txBody>
          <a:bodyPr wrap="square" lIns="0" rIns="0" rtlCol="0" anchor="b">
            <a:spAutoFit/>
          </a:bodyPr>
          <a:lstStyle/>
          <a:p>
            <a:pPr algn="ctr"/>
            <a:r>
              <a:rPr lang="vi-VN" b="1" noProof="1"/>
              <a:t>Tổng kim ngạch xuất khẩu NLTS</a:t>
            </a:r>
            <a:endParaRPr lang="en-US" b="1" noProof="1"/>
          </a:p>
        </p:txBody>
      </p:sp>
      <p:sp>
        <p:nvSpPr>
          <p:cNvPr id="25" name="Shape">
            <a:extLst>
              <a:ext uri="{FF2B5EF4-FFF2-40B4-BE49-F238E27FC236}">
                <a16:creationId xmlns:a16="http://schemas.microsoft.com/office/drawing/2014/main" id="{AD670097-858A-6DFB-0E47-E427859371AC}"/>
              </a:ext>
            </a:extLst>
          </p:cNvPr>
          <p:cNvSpPr/>
          <p:nvPr/>
        </p:nvSpPr>
        <p:spPr>
          <a:xfrm>
            <a:off x="6058689"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276" y="19245"/>
                </a:moveTo>
                <a:lnTo>
                  <a:pt x="1521" y="0"/>
                </a:lnTo>
                <a:lnTo>
                  <a:pt x="20011" y="0"/>
                </a:lnTo>
                <a:lnTo>
                  <a:pt x="11256" y="19245"/>
                </a:lnTo>
                <a:cubicBezTo>
                  <a:pt x="11155" y="19450"/>
                  <a:pt x="10986" y="19553"/>
                  <a:pt x="10749" y="19553"/>
                </a:cubicBezTo>
                <a:cubicBezTo>
                  <a:pt x="10513" y="19553"/>
                  <a:pt x="10377" y="19450"/>
                  <a:pt x="10276"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5"/>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6" name="Shape">
            <a:extLst>
              <a:ext uri="{FF2B5EF4-FFF2-40B4-BE49-F238E27FC236}">
                <a16:creationId xmlns:a16="http://schemas.microsoft.com/office/drawing/2014/main" id="{D96A45A2-62AA-DBE7-56B9-A7F5D4F1F09C}"/>
              </a:ext>
            </a:extLst>
          </p:cNvPr>
          <p:cNvSpPr/>
          <p:nvPr/>
        </p:nvSpPr>
        <p:spPr>
          <a:xfrm>
            <a:off x="5988999" y="3039502"/>
            <a:ext cx="1728369" cy="281002"/>
          </a:xfrm>
          <a:custGeom>
            <a:avLst/>
            <a:gdLst/>
            <a:ahLst/>
            <a:cxnLst>
              <a:cxn ang="0">
                <a:pos x="wd2" y="hd2"/>
              </a:cxn>
              <a:cxn ang="5400000">
                <a:pos x="wd2" y="hd2"/>
              </a:cxn>
              <a:cxn ang="10800000">
                <a:pos x="wd2" y="hd2"/>
              </a:cxn>
              <a:cxn ang="16200000">
                <a:pos x="wd2" y="hd2"/>
              </a:cxn>
            </a:cxnLst>
            <a:rect l="0" t="0" r="r" b="b"/>
            <a:pathLst>
              <a:path w="21571" h="21600" extrusionOk="0">
                <a:moveTo>
                  <a:pt x="20607" y="21600"/>
                </a:moveTo>
                <a:lnTo>
                  <a:pt x="962" y="21600"/>
                </a:lnTo>
                <a:cubicBezTo>
                  <a:pt x="434" y="21600"/>
                  <a:pt x="0" y="18924"/>
                  <a:pt x="0" y="15674"/>
                </a:cubicBezTo>
                <a:lnTo>
                  <a:pt x="0" y="5926"/>
                </a:lnTo>
                <a:cubicBezTo>
                  <a:pt x="0" y="2676"/>
                  <a:pt x="434" y="0"/>
                  <a:pt x="962" y="0"/>
                </a:cubicBezTo>
                <a:lnTo>
                  <a:pt x="20607" y="0"/>
                </a:lnTo>
                <a:cubicBezTo>
                  <a:pt x="21134" y="0"/>
                  <a:pt x="21569" y="2676"/>
                  <a:pt x="21569" y="5926"/>
                </a:cubicBezTo>
                <a:lnTo>
                  <a:pt x="21569" y="15674"/>
                </a:lnTo>
                <a:cubicBezTo>
                  <a:pt x="21600" y="18924"/>
                  <a:pt x="21166" y="21600"/>
                  <a:pt x="2060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27" name="TextBox 26">
            <a:extLst>
              <a:ext uri="{FF2B5EF4-FFF2-40B4-BE49-F238E27FC236}">
                <a16:creationId xmlns:a16="http://schemas.microsoft.com/office/drawing/2014/main" id="{0241404B-626C-75D9-D0B9-4219B9F7E2F7}"/>
              </a:ext>
            </a:extLst>
          </p:cNvPr>
          <p:cNvSpPr txBox="1"/>
          <p:nvPr/>
        </p:nvSpPr>
        <p:spPr>
          <a:xfrm>
            <a:off x="6487198" y="3407207"/>
            <a:ext cx="731971" cy="646331"/>
          </a:xfrm>
          <a:prstGeom prst="rect">
            <a:avLst/>
          </a:prstGeom>
          <a:noFill/>
        </p:spPr>
        <p:txBody>
          <a:bodyPr wrap="square" rtlCol="0" anchor="ctr">
            <a:spAutoFit/>
          </a:bodyPr>
          <a:lstStyle/>
          <a:p>
            <a:pPr algn="ctr"/>
            <a:r>
              <a:rPr lang="en-US" sz="3600" b="1" dirty="0">
                <a:solidFill>
                  <a:schemeClr val="bg1"/>
                </a:solidFill>
              </a:rPr>
              <a:t>03</a:t>
            </a:r>
          </a:p>
        </p:txBody>
      </p:sp>
      <p:sp>
        <p:nvSpPr>
          <p:cNvPr id="28" name="TextBox 27">
            <a:extLst>
              <a:ext uri="{FF2B5EF4-FFF2-40B4-BE49-F238E27FC236}">
                <a16:creationId xmlns:a16="http://schemas.microsoft.com/office/drawing/2014/main" id="{74C62DF5-769E-7219-4CD8-E403A12B770F}"/>
              </a:ext>
            </a:extLst>
          </p:cNvPr>
          <p:cNvSpPr txBox="1"/>
          <p:nvPr/>
        </p:nvSpPr>
        <p:spPr>
          <a:xfrm>
            <a:off x="6266910" y="2134353"/>
            <a:ext cx="1172547" cy="830997"/>
          </a:xfrm>
          <a:prstGeom prst="rect">
            <a:avLst/>
          </a:prstGeom>
          <a:noFill/>
        </p:spPr>
        <p:txBody>
          <a:bodyPr wrap="square" lIns="0" rIns="0" rtlCol="0" anchor="b">
            <a:spAutoFit/>
          </a:bodyPr>
          <a:lstStyle/>
          <a:p>
            <a:pPr algn="ctr"/>
            <a:r>
              <a:rPr lang="vi-VN" sz="2400" b="1" noProof="1">
                <a:solidFill>
                  <a:schemeClr val="accent5"/>
                </a:solidFill>
              </a:rPr>
              <a:t>Ít nhất 80%</a:t>
            </a:r>
            <a:endParaRPr lang="en-US" sz="2400" b="1" noProof="1">
              <a:solidFill>
                <a:schemeClr val="accent5"/>
              </a:solidFill>
            </a:endParaRPr>
          </a:p>
        </p:txBody>
      </p:sp>
      <p:sp>
        <p:nvSpPr>
          <p:cNvPr id="32" name="Shape">
            <a:extLst>
              <a:ext uri="{FF2B5EF4-FFF2-40B4-BE49-F238E27FC236}">
                <a16:creationId xmlns:a16="http://schemas.microsoft.com/office/drawing/2014/main" id="{FB1EB9A7-D271-E1FF-4B9F-87120B76181A}"/>
              </a:ext>
            </a:extLst>
          </p:cNvPr>
          <p:cNvSpPr/>
          <p:nvPr/>
        </p:nvSpPr>
        <p:spPr>
          <a:xfrm>
            <a:off x="8006568" y="3278223"/>
            <a:ext cx="1588989" cy="1547961"/>
          </a:xfrm>
          <a:custGeom>
            <a:avLst/>
            <a:gdLst/>
            <a:ahLst/>
            <a:cxnLst>
              <a:cxn ang="0">
                <a:pos x="wd2" y="hd2"/>
              </a:cxn>
              <a:cxn ang="5400000">
                <a:pos x="wd2" y="hd2"/>
              </a:cxn>
              <a:cxn ang="10800000">
                <a:pos x="wd2" y="hd2"/>
              </a:cxn>
              <a:cxn ang="16200000">
                <a:pos x="wd2" y="hd2"/>
              </a:cxn>
            </a:cxnLst>
            <a:rect l="0" t="0" r="r" b="b"/>
            <a:pathLst>
              <a:path w="21600" h="21242" extrusionOk="0">
                <a:moveTo>
                  <a:pt x="10310" y="19245"/>
                </a:moveTo>
                <a:lnTo>
                  <a:pt x="1555" y="0"/>
                </a:lnTo>
                <a:lnTo>
                  <a:pt x="20045" y="0"/>
                </a:lnTo>
                <a:lnTo>
                  <a:pt x="11290" y="19245"/>
                </a:lnTo>
                <a:cubicBezTo>
                  <a:pt x="11189" y="19450"/>
                  <a:pt x="11020" y="19553"/>
                  <a:pt x="10783" y="19553"/>
                </a:cubicBezTo>
                <a:cubicBezTo>
                  <a:pt x="10546" y="19553"/>
                  <a:pt x="10377" y="19450"/>
                  <a:pt x="10310" y="19245"/>
                </a:cubicBezTo>
                <a:close/>
                <a:moveTo>
                  <a:pt x="11493" y="19382"/>
                </a:moveTo>
                <a:cubicBezTo>
                  <a:pt x="11358" y="19655"/>
                  <a:pt x="11087" y="19860"/>
                  <a:pt x="10783" y="19860"/>
                </a:cubicBezTo>
                <a:cubicBezTo>
                  <a:pt x="10479" y="19860"/>
                  <a:pt x="10208" y="19689"/>
                  <a:pt x="10073" y="19382"/>
                </a:cubicBezTo>
                <a:lnTo>
                  <a:pt x="1285" y="0"/>
                </a:lnTo>
                <a:lnTo>
                  <a:pt x="0" y="0"/>
                </a:lnTo>
                <a:lnTo>
                  <a:pt x="9161" y="20167"/>
                </a:lnTo>
                <a:cubicBezTo>
                  <a:pt x="9803" y="21600"/>
                  <a:pt x="11797" y="21600"/>
                  <a:pt x="12439" y="20167"/>
                </a:cubicBezTo>
                <a:lnTo>
                  <a:pt x="21600" y="0"/>
                </a:lnTo>
                <a:lnTo>
                  <a:pt x="20315" y="0"/>
                </a:lnTo>
                <a:lnTo>
                  <a:pt x="11493" y="19382"/>
                </a:lnTo>
                <a:close/>
              </a:path>
            </a:pathLst>
          </a:custGeom>
          <a:solidFill>
            <a:schemeClr val="accent3"/>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3" name="Shape">
            <a:extLst>
              <a:ext uri="{FF2B5EF4-FFF2-40B4-BE49-F238E27FC236}">
                <a16:creationId xmlns:a16="http://schemas.microsoft.com/office/drawing/2014/main" id="{1D65D528-FCA4-418D-1F5D-D8C76E0D9451}"/>
              </a:ext>
            </a:extLst>
          </p:cNvPr>
          <p:cNvSpPr/>
          <p:nvPr/>
        </p:nvSpPr>
        <p:spPr>
          <a:xfrm>
            <a:off x="7936942" y="3039502"/>
            <a:ext cx="1728241" cy="281002"/>
          </a:xfrm>
          <a:custGeom>
            <a:avLst/>
            <a:gdLst/>
            <a:ahLst/>
            <a:cxnLst>
              <a:cxn ang="0">
                <a:pos x="wd2" y="hd2"/>
              </a:cxn>
              <a:cxn ang="5400000">
                <a:pos x="wd2" y="hd2"/>
              </a:cxn>
              <a:cxn ang="10800000">
                <a:pos x="wd2" y="hd2"/>
              </a:cxn>
              <a:cxn ang="16200000">
                <a:pos x="wd2" y="hd2"/>
              </a:cxn>
            </a:cxnLst>
            <a:rect l="0" t="0" r="r" b="b"/>
            <a:pathLst>
              <a:path w="21600" h="21600" extrusionOk="0">
                <a:moveTo>
                  <a:pt x="20637" y="21600"/>
                </a:moveTo>
                <a:lnTo>
                  <a:pt x="963" y="21600"/>
                </a:lnTo>
                <a:cubicBezTo>
                  <a:pt x="435" y="21600"/>
                  <a:pt x="0" y="18924"/>
                  <a:pt x="0" y="15674"/>
                </a:cubicBezTo>
                <a:lnTo>
                  <a:pt x="0" y="5926"/>
                </a:lnTo>
                <a:cubicBezTo>
                  <a:pt x="0" y="2676"/>
                  <a:pt x="435" y="0"/>
                  <a:pt x="963" y="0"/>
                </a:cubicBezTo>
                <a:lnTo>
                  <a:pt x="20637" y="0"/>
                </a:lnTo>
                <a:cubicBezTo>
                  <a:pt x="21165" y="0"/>
                  <a:pt x="21600" y="2676"/>
                  <a:pt x="21600" y="5926"/>
                </a:cubicBezTo>
                <a:lnTo>
                  <a:pt x="21600" y="15674"/>
                </a:lnTo>
                <a:cubicBezTo>
                  <a:pt x="21600" y="18924"/>
                  <a:pt x="21165" y="21600"/>
                  <a:pt x="20637" y="21600"/>
                </a:cubicBezTo>
                <a:close/>
              </a:path>
            </a:pathLst>
          </a:custGeom>
          <a:solidFill>
            <a:schemeClr val="bg1">
              <a:lumMod val="75000"/>
            </a:schemeClr>
          </a:solidFill>
          <a:ln w="12700">
            <a:miter lim="400000"/>
          </a:ln>
        </p:spPr>
        <p:txBody>
          <a:bodyPr lIns="38100" tIns="38100" rIns="38100" bIns="38100" anchor="ctr"/>
          <a:lstStyle/>
          <a:p>
            <a:pPr>
              <a:defRPr sz="3000">
                <a:solidFill>
                  <a:srgbClr val="FFFFFF"/>
                </a:solidFill>
                <a:effectLst>
                  <a:outerShdw blurRad="38100" dist="12700" dir="5400000" rotWithShape="0">
                    <a:srgbClr val="000000">
                      <a:alpha val="50000"/>
                    </a:srgbClr>
                  </a:outerShdw>
                </a:effectLst>
              </a:defRPr>
            </a:pPr>
            <a:endParaRPr/>
          </a:p>
        </p:txBody>
      </p:sp>
      <p:sp>
        <p:nvSpPr>
          <p:cNvPr id="34" name="TextBox 33">
            <a:extLst>
              <a:ext uri="{FF2B5EF4-FFF2-40B4-BE49-F238E27FC236}">
                <a16:creationId xmlns:a16="http://schemas.microsoft.com/office/drawing/2014/main" id="{58697BE0-6526-899F-2435-C54BFD592020}"/>
              </a:ext>
            </a:extLst>
          </p:cNvPr>
          <p:cNvSpPr txBox="1"/>
          <p:nvPr/>
        </p:nvSpPr>
        <p:spPr>
          <a:xfrm>
            <a:off x="8435077" y="3407207"/>
            <a:ext cx="731971" cy="646331"/>
          </a:xfrm>
          <a:prstGeom prst="rect">
            <a:avLst/>
          </a:prstGeom>
          <a:noFill/>
        </p:spPr>
        <p:txBody>
          <a:bodyPr wrap="square" rtlCol="0" anchor="ctr">
            <a:spAutoFit/>
          </a:bodyPr>
          <a:lstStyle/>
          <a:p>
            <a:pPr algn="ctr"/>
            <a:r>
              <a:rPr lang="en-US" sz="3600" b="1" dirty="0"/>
              <a:t>04</a:t>
            </a:r>
          </a:p>
        </p:txBody>
      </p:sp>
      <p:sp>
        <p:nvSpPr>
          <p:cNvPr id="35" name="TextBox 34">
            <a:extLst>
              <a:ext uri="{FF2B5EF4-FFF2-40B4-BE49-F238E27FC236}">
                <a16:creationId xmlns:a16="http://schemas.microsoft.com/office/drawing/2014/main" id="{6A38A450-7934-E0D0-CE94-FCAF303DB7CE}"/>
              </a:ext>
            </a:extLst>
          </p:cNvPr>
          <p:cNvSpPr txBox="1"/>
          <p:nvPr/>
        </p:nvSpPr>
        <p:spPr>
          <a:xfrm>
            <a:off x="7940244" y="2134353"/>
            <a:ext cx="1724939" cy="830997"/>
          </a:xfrm>
          <a:prstGeom prst="rect">
            <a:avLst/>
          </a:prstGeom>
          <a:noFill/>
        </p:spPr>
        <p:txBody>
          <a:bodyPr wrap="square" lIns="0" rIns="0" rtlCol="0" anchor="b">
            <a:spAutoFit/>
          </a:bodyPr>
          <a:lstStyle/>
          <a:p>
            <a:pPr algn="ctr"/>
            <a:r>
              <a:rPr lang="vi-VN" sz="2400" b="1" noProof="1">
                <a:solidFill>
                  <a:schemeClr val="accent3">
                    <a:lumMod val="75000"/>
                  </a:schemeClr>
                </a:solidFill>
              </a:rPr>
              <a:t>Gấp 1,5 lần so với 2020</a:t>
            </a:r>
            <a:endParaRPr lang="en-US" sz="2400" b="1" noProof="1">
              <a:solidFill>
                <a:schemeClr val="accent3">
                  <a:lumMod val="75000"/>
                </a:schemeClr>
              </a:solidFill>
            </a:endParaRPr>
          </a:p>
        </p:txBody>
      </p:sp>
      <p:sp>
        <p:nvSpPr>
          <p:cNvPr id="37" name="TextBox 36">
            <a:extLst>
              <a:ext uri="{FF2B5EF4-FFF2-40B4-BE49-F238E27FC236}">
                <a16:creationId xmlns:a16="http://schemas.microsoft.com/office/drawing/2014/main" id="{419BBB89-4FC4-3BA1-112C-7B6D8F104F3F}"/>
              </a:ext>
            </a:extLst>
          </p:cNvPr>
          <p:cNvSpPr txBox="1"/>
          <p:nvPr/>
        </p:nvSpPr>
        <p:spPr>
          <a:xfrm>
            <a:off x="7839460" y="4991000"/>
            <a:ext cx="1908487" cy="646331"/>
          </a:xfrm>
          <a:prstGeom prst="rect">
            <a:avLst/>
          </a:prstGeom>
          <a:noFill/>
        </p:spPr>
        <p:txBody>
          <a:bodyPr wrap="square" lIns="0" rIns="0" rtlCol="0" anchor="b">
            <a:spAutoFit/>
          </a:bodyPr>
          <a:lstStyle/>
          <a:p>
            <a:pPr algn="ctr"/>
            <a:r>
              <a:rPr lang="vi-VN" b="1" noProof="1"/>
              <a:t>Thu nhập dân cư nông thôn</a:t>
            </a:r>
            <a:endParaRPr lang="en-US" b="1" noProof="1"/>
          </a:p>
        </p:txBody>
      </p:sp>
      <p:sp>
        <p:nvSpPr>
          <p:cNvPr id="40" name="TextBox 39">
            <a:extLst>
              <a:ext uri="{FF2B5EF4-FFF2-40B4-BE49-F238E27FC236}">
                <a16:creationId xmlns:a16="http://schemas.microsoft.com/office/drawing/2014/main" id="{CB2C7445-3421-659A-6FF2-64F40A2B04E8}"/>
              </a:ext>
            </a:extLst>
          </p:cNvPr>
          <p:cNvSpPr txBox="1"/>
          <p:nvPr/>
        </p:nvSpPr>
        <p:spPr>
          <a:xfrm>
            <a:off x="6087524" y="4971957"/>
            <a:ext cx="1516545" cy="646331"/>
          </a:xfrm>
          <a:prstGeom prst="rect">
            <a:avLst/>
          </a:prstGeom>
          <a:noFill/>
        </p:spPr>
        <p:txBody>
          <a:bodyPr wrap="square" lIns="0" rIns="0" rtlCol="0" anchor="b">
            <a:spAutoFit/>
          </a:bodyPr>
          <a:lstStyle/>
          <a:p>
            <a:pPr algn="ctr"/>
            <a:r>
              <a:rPr lang="vi-VN" b="1" noProof="1"/>
              <a:t>Tỷ lệ xã đạt NTM</a:t>
            </a:r>
            <a:endParaRPr lang="en-US" b="1" noProof="1"/>
          </a:p>
        </p:txBody>
      </p:sp>
    </p:spTree>
    <p:extLst>
      <p:ext uri="{BB962C8B-B14F-4D97-AF65-F5344CB8AC3E}">
        <p14:creationId xmlns:p14="http://schemas.microsoft.com/office/powerpoint/2010/main" val="2095890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55E92B71-8FE3-9949-B3CC-401645E5DB73}"/>
              </a:ext>
            </a:extLst>
          </p:cNvPr>
          <p:cNvGrpSpPr/>
          <p:nvPr/>
        </p:nvGrpSpPr>
        <p:grpSpPr>
          <a:xfrm>
            <a:off x="1660040" y="477954"/>
            <a:ext cx="8562739" cy="1238203"/>
            <a:chOff x="283551" y="223284"/>
            <a:chExt cx="8562738" cy="1648046"/>
          </a:xfrm>
          <a:solidFill>
            <a:schemeClr val="accent1">
              <a:lumMod val="60000"/>
              <a:lumOff val="40000"/>
            </a:schemeClr>
          </a:solidFill>
        </p:grpSpPr>
        <p:sp>
          <p:nvSpPr>
            <p:cNvPr id="6" name="Rectangle 5">
              <a:extLst>
                <a:ext uri="{FF2B5EF4-FFF2-40B4-BE49-F238E27FC236}">
                  <a16:creationId xmlns:a16="http://schemas.microsoft.com/office/drawing/2014/main" id="{E5DD37BE-E865-E94F-95BB-01D2CBBD85FA}"/>
                </a:ext>
              </a:extLst>
            </p:cNvPr>
            <p:cNvSpPr/>
            <p:nvPr/>
          </p:nvSpPr>
          <p:spPr>
            <a:xfrm>
              <a:off x="283551" y="223284"/>
              <a:ext cx="8562738" cy="1648046"/>
            </a:xfrm>
            <a:prstGeom prst="rect">
              <a:avLst/>
            </a:prstGeom>
            <a:grpFill/>
            <a:ln w="117475" cmpd="dbl">
              <a:solidFill>
                <a:srgbClr val="243878"/>
              </a:solidFill>
              <a:extLst>
                <a:ext uri="{C807C97D-BFC1-408E-A445-0C87EB9F89A2}">
                  <ask:lineSketchStyleProps xmlns:ask="http://schemas.microsoft.com/office/drawing/2018/sketchyshapes" sd="1219033472">
                    <a:custGeom>
                      <a:avLst/>
                      <a:gdLst>
                        <a:gd name="connsiteX0" fmla="*/ 0 w 9144000"/>
                        <a:gd name="connsiteY0" fmla="*/ 0 h 3488267"/>
                        <a:gd name="connsiteX1" fmla="*/ 744583 w 9144000"/>
                        <a:gd name="connsiteY1" fmla="*/ 0 h 3488267"/>
                        <a:gd name="connsiteX2" fmla="*/ 1123406 w 9144000"/>
                        <a:gd name="connsiteY2" fmla="*/ 0 h 3488267"/>
                        <a:gd name="connsiteX3" fmla="*/ 1959429 w 9144000"/>
                        <a:gd name="connsiteY3" fmla="*/ 0 h 3488267"/>
                        <a:gd name="connsiteX4" fmla="*/ 2612571 w 9144000"/>
                        <a:gd name="connsiteY4" fmla="*/ 0 h 3488267"/>
                        <a:gd name="connsiteX5" fmla="*/ 2991394 w 9144000"/>
                        <a:gd name="connsiteY5" fmla="*/ 0 h 3488267"/>
                        <a:gd name="connsiteX6" fmla="*/ 3644537 w 9144000"/>
                        <a:gd name="connsiteY6" fmla="*/ 0 h 3488267"/>
                        <a:gd name="connsiteX7" fmla="*/ 4480560 w 9144000"/>
                        <a:gd name="connsiteY7" fmla="*/ 0 h 3488267"/>
                        <a:gd name="connsiteX8" fmla="*/ 5042263 w 9144000"/>
                        <a:gd name="connsiteY8" fmla="*/ 0 h 3488267"/>
                        <a:gd name="connsiteX9" fmla="*/ 5603966 w 9144000"/>
                        <a:gd name="connsiteY9" fmla="*/ 0 h 3488267"/>
                        <a:gd name="connsiteX10" fmla="*/ 6257109 w 9144000"/>
                        <a:gd name="connsiteY10" fmla="*/ 0 h 3488267"/>
                        <a:gd name="connsiteX11" fmla="*/ 7001691 w 9144000"/>
                        <a:gd name="connsiteY11" fmla="*/ 0 h 3488267"/>
                        <a:gd name="connsiteX12" fmla="*/ 7746274 w 9144000"/>
                        <a:gd name="connsiteY12" fmla="*/ 0 h 3488267"/>
                        <a:gd name="connsiteX13" fmla="*/ 8490857 w 9144000"/>
                        <a:gd name="connsiteY13" fmla="*/ 0 h 3488267"/>
                        <a:gd name="connsiteX14" fmla="*/ 9144000 w 9144000"/>
                        <a:gd name="connsiteY14" fmla="*/ 0 h 3488267"/>
                        <a:gd name="connsiteX15" fmla="*/ 9144000 w 9144000"/>
                        <a:gd name="connsiteY15" fmla="*/ 697653 h 3488267"/>
                        <a:gd name="connsiteX16" fmla="*/ 9144000 w 9144000"/>
                        <a:gd name="connsiteY16" fmla="*/ 1395307 h 3488267"/>
                        <a:gd name="connsiteX17" fmla="*/ 9144000 w 9144000"/>
                        <a:gd name="connsiteY17" fmla="*/ 2127843 h 3488267"/>
                        <a:gd name="connsiteX18" fmla="*/ 9144000 w 9144000"/>
                        <a:gd name="connsiteY18" fmla="*/ 3488267 h 3488267"/>
                        <a:gd name="connsiteX19" fmla="*/ 8399417 w 9144000"/>
                        <a:gd name="connsiteY19" fmla="*/ 3488267 h 3488267"/>
                        <a:gd name="connsiteX20" fmla="*/ 7837714 w 9144000"/>
                        <a:gd name="connsiteY20" fmla="*/ 3488267 h 3488267"/>
                        <a:gd name="connsiteX21" fmla="*/ 7276011 w 9144000"/>
                        <a:gd name="connsiteY21" fmla="*/ 3488267 h 3488267"/>
                        <a:gd name="connsiteX22" fmla="*/ 6714309 w 9144000"/>
                        <a:gd name="connsiteY22" fmla="*/ 3488267 h 3488267"/>
                        <a:gd name="connsiteX23" fmla="*/ 6152606 w 9144000"/>
                        <a:gd name="connsiteY23" fmla="*/ 3488267 h 3488267"/>
                        <a:gd name="connsiteX24" fmla="*/ 5408023 w 9144000"/>
                        <a:gd name="connsiteY24" fmla="*/ 3488267 h 3488267"/>
                        <a:gd name="connsiteX25" fmla="*/ 4754880 w 9144000"/>
                        <a:gd name="connsiteY25" fmla="*/ 3488267 h 3488267"/>
                        <a:gd name="connsiteX26" fmla="*/ 4376057 w 9144000"/>
                        <a:gd name="connsiteY26" fmla="*/ 3488267 h 3488267"/>
                        <a:gd name="connsiteX27" fmla="*/ 3814354 w 9144000"/>
                        <a:gd name="connsiteY27" fmla="*/ 3488267 h 3488267"/>
                        <a:gd name="connsiteX28" fmla="*/ 3069771 w 9144000"/>
                        <a:gd name="connsiteY28" fmla="*/ 3488267 h 3488267"/>
                        <a:gd name="connsiteX29" fmla="*/ 2599509 w 9144000"/>
                        <a:gd name="connsiteY29" fmla="*/ 3488267 h 3488267"/>
                        <a:gd name="connsiteX30" fmla="*/ 1763486 w 9144000"/>
                        <a:gd name="connsiteY30" fmla="*/ 3488267 h 3488267"/>
                        <a:gd name="connsiteX31" fmla="*/ 927463 w 9144000"/>
                        <a:gd name="connsiteY31" fmla="*/ 3488267 h 3488267"/>
                        <a:gd name="connsiteX32" fmla="*/ 0 w 9144000"/>
                        <a:gd name="connsiteY32" fmla="*/ 3488267 h 3488267"/>
                        <a:gd name="connsiteX33" fmla="*/ 0 w 9144000"/>
                        <a:gd name="connsiteY33" fmla="*/ 2720848 h 3488267"/>
                        <a:gd name="connsiteX34" fmla="*/ 0 w 9144000"/>
                        <a:gd name="connsiteY34" fmla="*/ 2023195 h 3488267"/>
                        <a:gd name="connsiteX35" fmla="*/ 0 w 9144000"/>
                        <a:gd name="connsiteY35" fmla="*/ 1395307 h 3488267"/>
                        <a:gd name="connsiteX36" fmla="*/ 0 w 9144000"/>
                        <a:gd name="connsiteY36" fmla="*/ 767419 h 3488267"/>
                        <a:gd name="connsiteX37" fmla="*/ 0 w 9144000"/>
                        <a:gd name="connsiteY37" fmla="*/ 0 h 3488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144000" h="3488267" fill="none" extrusionOk="0">
                          <a:moveTo>
                            <a:pt x="0" y="0"/>
                          </a:moveTo>
                          <a:cubicBezTo>
                            <a:pt x="152778" y="11343"/>
                            <a:pt x="381614" y="6429"/>
                            <a:pt x="744583" y="0"/>
                          </a:cubicBezTo>
                          <a:cubicBezTo>
                            <a:pt x="1107552" y="-6429"/>
                            <a:pt x="1021168" y="-5061"/>
                            <a:pt x="1123406" y="0"/>
                          </a:cubicBezTo>
                          <a:cubicBezTo>
                            <a:pt x="1225644" y="5061"/>
                            <a:pt x="1560383" y="-5431"/>
                            <a:pt x="1959429" y="0"/>
                          </a:cubicBezTo>
                          <a:cubicBezTo>
                            <a:pt x="2358475" y="5431"/>
                            <a:pt x="2399001" y="-5805"/>
                            <a:pt x="2612571" y="0"/>
                          </a:cubicBezTo>
                          <a:cubicBezTo>
                            <a:pt x="2826141" y="5805"/>
                            <a:pt x="2876682" y="16437"/>
                            <a:pt x="2991394" y="0"/>
                          </a:cubicBezTo>
                          <a:cubicBezTo>
                            <a:pt x="3106106" y="-16437"/>
                            <a:pt x="3419286" y="8318"/>
                            <a:pt x="3644537" y="0"/>
                          </a:cubicBezTo>
                          <a:cubicBezTo>
                            <a:pt x="3869788" y="-8318"/>
                            <a:pt x="4069077" y="2914"/>
                            <a:pt x="4480560" y="0"/>
                          </a:cubicBezTo>
                          <a:cubicBezTo>
                            <a:pt x="4892043" y="-2914"/>
                            <a:pt x="4892975" y="-11404"/>
                            <a:pt x="5042263" y="0"/>
                          </a:cubicBezTo>
                          <a:cubicBezTo>
                            <a:pt x="5191551" y="11404"/>
                            <a:pt x="5435324" y="-5679"/>
                            <a:pt x="5603966" y="0"/>
                          </a:cubicBezTo>
                          <a:cubicBezTo>
                            <a:pt x="5772608" y="5679"/>
                            <a:pt x="6086558" y="28008"/>
                            <a:pt x="6257109" y="0"/>
                          </a:cubicBezTo>
                          <a:cubicBezTo>
                            <a:pt x="6427660" y="-28008"/>
                            <a:pt x="6835920" y="23978"/>
                            <a:pt x="7001691" y="0"/>
                          </a:cubicBezTo>
                          <a:cubicBezTo>
                            <a:pt x="7167462" y="-23978"/>
                            <a:pt x="7514609" y="-23744"/>
                            <a:pt x="7746274" y="0"/>
                          </a:cubicBezTo>
                          <a:cubicBezTo>
                            <a:pt x="7977939" y="23744"/>
                            <a:pt x="8155873" y="30483"/>
                            <a:pt x="8490857" y="0"/>
                          </a:cubicBezTo>
                          <a:cubicBezTo>
                            <a:pt x="8825841" y="-30483"/>
                            <a:pt x="8827486" y="31307"/>
                            <a:pt x="9144000" y="0"/>
                          </a:cubicBezTo>
                          <a:cubicBezTo>
                            <a:pt x="9171620" y="221229"/>
                            <a:pt x="9116993" y="417425"/>
                            <a:pt x="9144000" y="697653"/>
                          </a:cubicBezTo>
                          <a:cubicBezTo>
                            <a:pt x="9171007" y="977881"/>
                            <a:pt x="9115566" y="1232018"/>
                            <a:pt x="9144000" y="1395307"/>
                          </a:cubicBezTo>
                          <a:cubicBezTo>
                            <a:pt x="9172434" y="1558596"/>
                            <a:pt x="9147263" y="1914211"/>
                            <a:pt x="9144000" y="2127843"/>
                          </a:cubicBezTo>
                          <a:cubicBezTo>
                            <a:pt x="9140737" y="2341475"/>
                            <a:pt x="9142966" y="3181441"/>
                            <a:pt x="9144000" y="3488267"/>
                          </a:cubicBezTo>
                          <a:cubicBezTo>
                            <a:pt x="8805781" y="3512926"/>
                            <a:pt x="8585287" y="3503475"/>
                            <a:pt x="8399417" y="3488267"/>
                          </a:cubicBezTo>
                          <a:cubicBezTo>
                            <a:pt x="8213547" y="3473059"/>
                            <a:pt x="8009866" y="3482149"/>
                            <a:pt x="7837714" y="3488267"/>
                          </a:cubicBezTo>
                          <a:cubicBezTo>
                            <a:pt x="7665562" y="3494385"/>
                            <a:pt x="7515513" y="3464580"/>
                            <a:pt x="7276011" y="3488267"/>
                          </a:cubicBezTo>
                          <a:cubicBezTo>
                            <a:pt x="7036509" y="3511954"/>
                            <a:pt x="6853332" y="3473236"/>
                            <a:pt x="6714309" y="3488267"/>
                          </a:cubicBezTo>
                          <a:cubicBezTo>
                            <a:pt x="6575286" y="3503298"/>
                            <a:pt x="6272587" y="3491560"/>
                            <a:pt x="6152606" y="3488267"/>
                          </a:cubicBezTo>
                          <a:cubicBezTo>
                            <a:pt x="6032625" y="3484974"/>
                            <a:pt x="5616231" y="3516446"/>
                            <a:pt x="5408023" y="3488267"/>
                          </a:cubicBezTo>
                          <a:cubicBezTo>
                            <a:pt x="5199815" y="3460088"/>
                            <a:pt x="4985219" y="3480772"/>
                            <a:pt x="4754880" y="3488267"/>
                          </a:cubicBezTo>
                          <a:cubicBezTo>
                            <a:pt x="4524541" y="3495762"/>
                            <a:pt x="4547647" y="3491091"/>
                            <a:pt x="4376057" y="3488267"/>
                          </a:cubicBezTo>
                          <a:cubicBezTo>
                            <a:pt x="4204467" y="3485443"/>
                            <a:pt x="3981927" y="3487443"/>
                            <a:pt x="3814354" y="3488267"/>
                          </a:cubicBezTo>
                          <a:cubicBezTo>
                            <a:pt x="3646781" y="3489091"/>
                            <a:pt x="3419058" y="3518164"/>
                            <a:pt x="3069771" y="3488267"/>
                          </a:cubicBezTo>
                          <a:cubicBezTo>
                            <a:pt x="2720484" y="3458370"/>
                            <a:pt x="2809041" y="3481671"/>
                            <a:pt x="2599509" y="3488267"/>
                          </a:cubicBezTo>
                          <a:cubicBezTo>
                            <a:pt x="2389977" y="3494863"/>
                            <a:pt x="2118148" y="3459132"/>
                            <a:pt x="1763486" y="3488267"/>
                          </a:cubicBezTo>
                          <a:cubicBezTo>
                            <a:pt x="1408824" y="3517402"/>
                            <a:pt x="1326181" y="3462215"/>
                            <a:pt x="927463" y="3488267"/>
                          </a:cubicBezTo>
                          <a:cubicBezTo>
                            <a:pt x="528745" y="3514319"/>
                            <a:pt x="347299" y="3503171"/>
                            <a:pt x="0" y="3488267"/>
                          </a:cubicBezTo>
                          <a:cubicBezTo>
                            <a:pt x="-29158" y="3152422"/>
                            <a:pt x="-3247" y="3057740"/>
                            <a:pt x="0" y="2720848"/>
                          </a:cubicBezTo>
                          <a:cubicBezTo>
                            <a:pt x="3247" y="2383956"/>
                            <a:pt x="-26337" y="2261548"/>
                            <a:pt x="0" y="2023195"/>
                          </a:cubicBezTo>
                          <a:cubicBezTo>
                            <a:pt x="26337" y="1784842"/>
                            <a:pt x="-14661" y="1687696"/>
                            <a:pt x="0" y="1395307"/>
                          </a:cubicBezTo>
                          <a:cubicBezTo>
                            <a:pt x="14661" y="1102918"/>
                            <a:pt x="18624" y="1035435"/>
                            <a:pt x="0" y="767419"/>
                          </a:cubicBezTo>
                          <a:cubicBezTo>
                            <a:pt x="-18624" y="499403"/>
                            <a:pt x="23064" y="340073"/>
                            <a:pt x="0" y="0"/>
                          </a:cubicBezTo>
                          <a:close/>
                        </a:path>
                        <a:path w="9144000" h="3488267" stroke="0" extrusionOk="0">
                          <a:moveTo>
                            <a:pt x="0" y="0"/>
                          </a:moveTo>
                          <a:cubicBezTo>
                            <a:pt x="198878" y="-10557"/>
                            <a:pt x="407088" y="-8082"/>
                            <a:pt x="561703" y="0"/>
                          </a:cubicBezTo>
                          <a:cubicBezTo>
                            <a:pt x="716318" y="8082"/>
                            <a:pt x="835202" y="-18772"/>
                            <a:pt x="940526" y="0"/>
                          </a:cubicBezTo>
                          <a:cubicBezTo>
                            <a:pt x="1045850" y="18772"/>
                            <a:pt x="1393324" y="-3579"/>
                            <a:pt x="1776549" y="0"/>
                          </a:cubicBezTo>
                          <a:cubicBezTo>
                            <a:pt x="2159774" y="3579"/>
                            <a:pt x="2190081" y="-10610"/>
                            <a:pt x="2338251" y="0"/>
                          </a:cubicBezTo>
                          <a:cubicBezTo>
                            <a:pt x="2486421" y="10610"/>
                            <a:pt x="2645997" y="17984"/>
                            <a:pt x="2899954" y="0"/>
                          </a:cubicBezTo>
                          <a:cubicBezTo>
                            <a:pt x="3153911" y="-17984"/>
                            <a:pt x="3493774" y="11651"/>
                            <a:pt x="3735977" y="0"/>
                          </a:cubicBezTo>
                          <a:cubicBezTo>
                            <a:pt x="3978180" y="-11651"/>
                            <a:pt x="4089476" y="16082"/>
                            <a:pt x="4206240" y="0"/>
                          </a:cubicBezTo>
                          <a:cubicBezTo>
                            <a:pt x="4323004" y="-16082"/>
                            <a:pt x="4870551" y="33406"/>
                            <a:pt x="5042263" y="0"/>
                          </a:cubicBezTo>
                          <a:cubicBezTo>
                            <a:pt x="5213975" y="-33406"/>
                            <a:pt x="5518384" y="-39039"/>
                            <a:pt x="5878286" y="0"/>
                          </a:cubicBezTo>
                          <a:cubicBezTo>
                            <a:pt x="6238188" y="39039"/>
                            <a:pt x="6358789" y="24913"/>
                            <a:pt x="6531429" y="0"/>
                          </a:cubicBezTo>
                          <a:cubicBezTo>
                            <a:pt x="6704069" y="-24913"/>
                            <a:pt x="7047419" y="-5128"/>
                            <a:pt x="7367451" y="0"/>
                          </a:cubicBezTo>
                          <a:cubicBezTo>
                            <a:pt x="7687483" y="5128"/>
                            <a:pt x="7814430" y="-16092"/>
                            <a:pt x="7929154" y="0"/>
                          </a:cubicBezTo>
                          <a:cubicBezTo>
                            <a:pt x="8043878" y="16092"/>
                            <a:pt x="8250575" y="-17929"/>
                            <a:pt x="8490857" y="0"/>
                          </a:cubicBezTo>
                          <a:cubicBezTo>
                            <a:pt x="8731139" y="17929"/>
                            <a:pt x="8898894" y="-15257"/>
                            <a:pt x="9144000" y="0"/>
                          </a:cubicBezTo>
                          <a:cubicBezTo>
                            <a:pt x="9134610" y="172895"/>
                            <a:pt x="9173908" y="519352"/>
                            <a:pt x="9144000" y="662771"/>
                          </a:cubicBezTo>
                          <a:cubicBezTo>
                            <a:pt x="9114092" y="806190"/>
                            <a:pt x="9121775" y="1078090"/>
                            <a:pt x="9144000" y="1360424"/>
                          </a:cubicBezTo>
                          <a:cubicBezTo>
                            <a:pt x="9166225" y="1642758"/>
                            <a:pt x="9117887" y="1943114"/>
                            <a:pt x="9144000" y="2092960"/>
                          </a:cubicBezTo>
                          <a:cubicBezTo>
                            <a:pt x="9170113" y="2242806"/>
                            <a:pt x="9119816" y="2505417"/>
                            <a:pt x="9144000" y="2825496"/>
                          </a:cubicBezTo>
                          <a:cubicBezTo>
                            <a:pt x="9168184" y="3145575"/>
                            <a:pt x="9125265" y="3283125"/>
                            <a:pt x="9144000" y="3488267"/>
                          </a:cubicBezTo>
                          <a:cubicBezTo>
                            <a:pt x="9036923" y="3470670"/>
                            <a:pt x="8913741" y="3502242"/>
                            <a:pt x="8765177" y="3488267"/>
                          </a:cubicBezTo>
                          <a:cubicBezTo>
                            <a:pt x="8616613" y="3474292"/>
                            <a:pt x="8292413" y="3507679"/>
                            <a:pt x="7929154" y="3488267"/>
                          </a:cubicBezTo>
                          <a:cubicBezTo>
                            <a:pt x="7565895" y="3468855"/>
                            <a:pt x="7548278" y="3492519"/>
                            <a:pt x="7276011" y="3488267"/>
                          </a:cubicBezTo>
                          <a:cubicBezTo>
                            <a:pt x="7003744" y="3484015"/>
                            <a:pt x="6966989" y="3509681"/>
                            <a:pt x="6805749" y="3488267"/>
                          </a:cubicBezTo>
                          <a:cubicBezTo>
                            <a:pt x="6644509" y="3466853"/>
                            <a:pt x="6392342" y="3486729"/>
                            <a:pt x="6152606" y="3488267"/>
                          </a:cubicBezTo>
                          <a:cubicBezTo>
                            <a:pt x="5912870" y="3489805"/>
                            <a:pt x="5930737" y="3506758"/>
                            <a:pt x="5773783" y="3488267"/>
                          </a:cubicBezTo>
                          <a:cubicBezTo>
                            <a:pt x="5616829" y="3469776"/>
                            <a:pt x="5537843" y="3478652"/>
                            <a:pt x="5394960" y="3488267"/>
                          </a:cubicBezTo>
                          <a:cubicBezTo>
                            <a:pt x="5252077" y="3497882"/>
                            <a:pt x="5065366" y="3466325"/>
                            <a:pt x="4741817" y="3488267"/>
                          </a:cubicBezTo>
                          <a:cubicBezTo>
                            <a:pt x="4418268" y="3510209"/>
                            <a:pt x="4388975" y="3474549"/>
                            <a:pt x="4271554" y="3488267"/>
                          </a:cubicBezTo>
                          <a:cubicBezTo>
                            <a:pt x="4154133" y="3501985"/>
                            <a:pt x="3782262" y="3462686"/>
                            <a:pt x="3526971" y="3488267"/>
                          </a:cubicBezTo>
                          <a:cubicBezTo>
                            <a:pt x="3271680" y="3513848"/>
                            <a:pt x="3216674" y="3468650"/>
                            <a:pt x="3056709" y="3488267"/>
                          </a:cubicBezTo>
                          <a:cubicBezTo>
                            <a:pt x="2896744" y="3507884"/>
                            <a:pt x="2537029" y="3477003"/>
                            <a:pt x="2312126" y="3488267"/>
                          </a:cubicBezTo>
                          <a:cubicBezTo>
                            <a:pt x="2087223" y="3499531"/>
                            <a:pt x="2026426" y="3503741"/>
                            <a:pt x="1933303" y="3488267"/>
                          </a:cubicBezTo>
                          <a:cubicBezTo>
                            <a:pt x="1840180" y="3472793"/>
                            <a:pt x="1432101" y="3522465"/>
                            <a:pt x="1188720" y="3488267"/>
                          </a:cubicBezTo>
                          <a:cubicBezTo>
                            <a:pt x="945339" y="3454069"/>
                            <a:pt x="946213" y="3493485"/>
                            <a:pt x="718457" y="3488267"/>
                          </a:cubicBezTo>
                          <a:cubicBezTo>
                            <a:pt x="490701" y="3483049"/>
                            <a:pt x="215122" y="3516673"/>
                            <a:pt x="0" y="3488267"/>
                          </a:cubicBezTo>
                          <a:cubicBezTo>
                            <a:pt x="-3129" y="3220925"/>
                            <a:pt x="-17155" y="3166839"/>
                            <a:pt x="0" y="2860379"/>
                          </a:cubicBezTo>
                          <a:cubicBezTo>
                            <a:pt x="17155" y="2553919"/>
                            <a:pt x="9742" y="2289006"/>
                            <a:pt x="0" y="2092960"/>
                          </a:cubicBezTo>
                          <a:cubicBezTo>
                            <a:pt x="-9742" y="1896914"/>
                            <a:pt x="-10933" y="1636525"/>
                            <a:pt x="0" y="1465072"/>
                          </a:cubicBezTo>
                          <a:cubicBezTo>
                            <a:pt x="10933" y="1293619"/>
                            <a:pt x="9021" y="1151288"/>
                            <a:pt x="0" y="872067"/>
                          </a:cubicBezTo>
                          <a:cubicBezTo>
                            <a:pt x="-9021" y="592846"/>
                            <a:pt x="43520" y="284453"/>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cxnSp>
          <p:nvCxnSpPr>
            <p:cNvPr id="7" name="Straight Connector 6">
              <a:extLst>
                <a:ext uri="{FF2B5EF4-FFF2-40B4-BE49-F238E27FC236}">
                  <a16:creationId xmlns:a16="http://schemas.microsoft.com/office/drawing/2014/main" id="{074AEE39-41C2-DF48-AE23-7C1E049006D6}"/>
                </a:ext>
              </a:extLst>
            </p:cNvPr>
            <p:cNvCxnSpPr/>
            <p:nvPr/>
          </p:nvCxnSpPr>
          <p:spPr>
            <a:xfrm>
              <a:off x="3163186" y="1397025"/>
              <a:ext cx="2817628" cy="0"/>
            </a:xfrm>
            <a:prstGeom prst="line">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6F265C31-A20A-A04A-84FE-B72C7F6CD179}"/>
              </a:ext>
            </a:extLst>
          </p:cNvPr>
          <p:cNvSpPr>
            <a:spLocks noGrp="1"/>
          </p:cNvSpPr>
          <p:nvPr>
            <p:ph type="title"/>
          </p:nvPr>
        </p:nvSpPr>
        <p:spPr>
          <a:xfrm>
            <a:off x="3224399" y="583660"/>
            <a:ext cx="5482591" cy="757837"/>
          </a:xfrm>
        </p:spPr>
        <p:txBody>
          <a:bodyPr anchor="b">
            <a:normAutofit/>
          </a:bodyPr>
          <a:lstStyle/>
          <a:p>
            <a:pPr algn="ctr"/>
            <a:r>
              <a:rPr lang="vi-VN" sz="3000" b="1" dirty="0">
                <a:solidFill>
                  <a:schemeClr val="accent1">
                    <a:lumMod val="50000"/>
                  </a:schemeClr>
                </a:solidFill>
              </a:rPr>
              <a:t>TẦM NHÌN ĐẾN 2050</a:t>
            </a:r>
            <a:endParaRPr lang="x-none" sz="3000" b="1" dirty="0">
              <a:solidFill>
                <a:schemeClr val="accent1">
                  <a:lumMod val="50000"/>
                </a:schemeClr>
              </a:solidFill>
            </a:endParaRPr>
          </a:p>
        </p:txBody>
      </p:sp>
      <p:sp>
        <p:nvSpPr>
          <p:cNvPr id="8" name="Arrow: Striped Right 7">
            <a:extLst>
              <a:ext uri="{FF2B5EF4-FFF2-40B4-BE49-F238E27FC236}">
                <a16:creationId xmlns:a16="http://schemas.microsoft.com/office/drawing/2014/main" id="{AB204DEF-903E-41E7-8943-DF690C4CB08C}"/>
              </a:ext>
            </a:extLst>
          </p:cNvPr>
          <p:cNvSpPr/>
          <p:nvPr/>
        </p:nvSpPr>
        <p:spPr>
          <a:xfrm>
            <a:off x="1641140" y="3021627"/>
            <a:ext cx="2809457" cy="1695635"/>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No Poverty Color Icon. Corporate Social Responsibility. Sustainable  Development Goals. SDG Sign. Pictogram for Ad, Web, Mobile App Stock Vector  - Illustration of people, needy: 167190533">
            <a:extLst>
              <a:ext uri="{FF2B5EF4-FFF2-40B4-BE49-F238E27FC236}">
                <a16:creationId xmlns:a16="http://schemas.microsoft.com/office/drawing/2014/main" id="{A8BAAC89-62C7-43A1-B106-318DB25955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6784" y="4902633"/>
            <a:ext cx="1775533" cy="177553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891D05A2-CFFF-4003-A7B2-934C778B6AC2}"/>
              </a:ext>
            </a:extLst>
          </p:cNvPr>
          <p:cNvSpPr/>
          <p:nvPr/>
        </p:nvSpPr>
        <p:spPr>
          <a:xfrm>
            <a:off x="4575148" y="1797563"/>
            <a:ext cx="1230833" cy="1695635"/>
          </a:xfrm>
          <a:prstGeom prst="rect">
            <a:avLst/>
          </a:prstGeom>
          <a:blipFill dpi="0" rotWithShape="1">
            <a:blip r:embed="rId3"/>
            <a:srcRect/>
            <a:stretch>
              <a:fillRect l="21775" t="29177" r="3333" b="16555"/>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13" name="Rectangle 12">
            <a:extLst>
              <a:ext uri="{FF2B5EF4-FFF2-40B4-BE49-F238E27FC236}">
                <a16:creationId xmlns:a16="http://schemas.microsoft.com/office/drawing/2014/main" id="{32E3798A-DC75-4D91-9005-0F96E485FBE5}"/>
              </a:ext>
            </a:extLst>
          </p:cNvPr>
          <p:cNvSpPr/>
          <p:nvPr/>
        </p:nvSpPr>
        <p:spPr>
          <a:xfrm>
            <a:off x="4604900" y="3181447"/>
            <a:ext cx="1263091" cy="1846251"/>
          </a:xfrm>
          <a:prstGeom prst="rect">
            <a:avLst/>
          </a:prstGeom>
          <a:blipFill dpi="0" rotWithShape="1">
            <a:blip r:embed="rId4"/>
            <a:srcRect/>
            <a:stretch>
              <a:fillRect l="23692" t="30559" r="8870" b="24483"/>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4" name="Graphic 13" descr="Business Growth with solid fill">
            <a:extLst>
              <a:ext uri="{FF2B5EF4-FFF2-40B4-BE49-F238E27FC236}">
                <a16:creationId xmlns:a16="http://schemas.microsoft.com/office/drawing/2014/main" id="{C8B50BC6-DF6F-4DAF-A4EA-31A16CFED7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9820" y="2449959"/>
            <a:ext cx="914400" cy="914400"/>
          </a:xfrm>
          <a:prstGeom prst="rect">
            <a:avLst/>
          </a:prstGeom>
        </p:spPr>
      </p:pic>
      <p:sp>
        <p:nvSpPr>
          <p:cNvPr id="16" name="Flowchart: Connector 15">
            <a:extLst>
              <a:ext uri="{FF2B5EF4-FFF2-40B4-BE49-F238E27FC236}">
                <a16:creationId xmlns:a16="http://schemas.microsoft.com/office/drawing/2014/main" id="{42D06376-3E41-4297-BE92-3BB05AAAF47B}"/>
              </a:ext>
            </a:extLst>
          </p:cNvPr>
          <p:cNvSpPr/>
          <p:nvPr/>
        </p:nvSpPr>
        <p:spPr>
          <a:xfrm>
            <a:off x="6607959" y="2074377"/>
            <a:ext cx="5144770" cy="4483003"/>
          </a:xfrm>
          <a:prstGeom prst="flowChartConnector">
            <a:avLst/>
          </a:prstGeom>
          <a:solidFill>
            <a:srgbClr val="92D050"/>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lvl="0" algn="just"/>
            <a:r>
              <a:rPr lang="vi-VN" b="1" dirty="0">
                <a:solidFill>
                  <a:schemeClr val="tx1"/>
                </a:solidFill>
              </a:rPr>
              <a:t>Việt Nam trở thành một trong những nước có nền </a:t>
            </a:r>
            <a:r>
              <a:rPr lang="en-US" b="1" dirty="0" err="1">
                <a:solidFill>
                  <a:srgbClr val="FF0000"/>
                </a:solidFill>
              </a:rPr>
              <a:t>Nông</a:t>
            </a:r>
            <a:r>
              <a:rPr lang="en-US" b="1" dirty="0">
                <a:solidFill>
                  <a:srgbClr val="FF0000"/>
                </a:solidFill>
              </a:rPr>
              <a:t> </a:t>
            </a:r>
            <a:r>
              <a:rPr lang="en-US" b="1" dirty="0" err="1">
                <a:solidFill>
                  <a:srgbClr val="FF0000"/>
                </a:solidFill>
              </a:rPr>
              <a:t>nghiệp</a:t>
            </a:r>
            <a:r>
              <a:rPr lang="en-US" b="1" dirty="0">
                <a:solidFill>
                  <a:schemeClr val="tx1"/>
                </a:solidFill>
              </a:rPr>
              <a:t> </a:t>
            </a:r>
            <a:r>
              <a:rPr lang="vi-VN" b="1" dirty="0">
                <a:solidFill>
                  <a:schemeClr val="tx1"/>
                </a:solidFill>
              </a:rPr>
              <a:t>hàng đầu thế giới với ngành CN </a:t>
            </a:r>
            <a:r>
              <a:rPr lang="en-US" b="1" dirty="0">
                <a:solidFill>
                  <a:schemeClr val="tx1"/>
                </a:solidFill>
              </a:rPr>
              <a:t>CBNS </a:t>
            </a:r>
            <a:r>
              <a:rPr lang="vi-VN" b="1" dirty="0">
                <a:solidFill>
                  <a:schemeClr val="tx1"/>
                </a:solidFill>
              </a:rPr>
              <a:t>hiện đại, hiệu quả, thân thiện với môi trường.</a:t>
            </a:r>
            <a:r>
              <a:rPr lang="en-US" b="1" dirty="0">
                <a:solidFill>
                  <a:schemeClr val="tx1"/>
                </a:solidFill>
              </a:rPr>
              <a:t> </a:t>
            </a:r>
          </a:p>
          <a:p>
            <a:pPr lvl="0" algn="just"/>
            <a:r>
              <a:rPr lang="en-US" b="1" dirty="0" err="1">
                <a:solidFill>
                  <a:srgbClr val="FF0000"/>
                </a:solidFill>
              </a:rPr>
              <a:t>Nông</a:t>
            </a:r>
            <a:r>
              <a:rPr lang="en-US" b="1" dirty="0">
                <a:solidFill>
                  <a:srgbClr val="FF0000"/>
                </a:solidFill>
              </a:rPr>
              <a:t> </a:t>
            </a:r>
            <a:r>
              <a:rPr lang="en-US" b="1" dirty="0" err="1">
                <a:solidFill>
                  <a:srgbClr val="FF0000"/>
                </a:solidFill>
              </a:rPr>
              <a:t>thôn</a:t>
            </a:r>
            <a:r>
              <a:rPr lang="en-US" b="1" dirty="0">
                <a:solidFill>
                  <a:schemeClr val="tx1"/>
                </a:solidFill>
              </a:rPr>
              <a:t> </a:t>
            </a:r>
            <a:r>
              <a:rPr lang="vi-VN" b="1" dirty="0">
                <a:solidFill>
                  <a:schemeClr val="tx1"/>
                </a:solidFill>
              </a:rPr>
              <a:t>không còn hộ nghèo và trở thành “nơi đáng sống”, văn minh, xanh, sạch, đẹp với điều kiện sống, </a:t>
            </a:r>
            <a:r>
              <a:rPr lang="vi-VN" b="1" dirty="0">
                <a:solidFill>
                  <a:srgbClr val="FF0000"/>
                </a:solidFill>
              </a:rPr>
              <a:t>thu nhập dân cư nông thôn</a:t>
            </a:r>
            <a:r>
              <a:rPr lang="vi-VN" b="1" dirty="0">
                <a:solidFill>
                  <a:schemeClr val="tx1"/>
                </a:solidFill>
              </a:rPr>
              <a:t> tiệm cận và kết nối chặt chẽ, hài hoà với đô thị</a:t>
            </a:r>
            <a:endParaRPr lang="en-US" b="1" dirty="0">
              <a:solidFill>
                <a:schemeClr val="tx1"/>
              </a:solidFill>
            </a:endParaRPr>
          </a:p>
        </p:txBody>
      </p:sp>
    </p:spTree>
    <p:extLst>
      <p:ext uri="{BB962C8B-B14F-4D97-AF65-F5344CB8AC3E}">
        <p14:creationId xmlns:p14="http://schemas.microsoft.com/office/powerpoint/2010/main" val="5097433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con solutions - Euro Storages">
            <a:extLst>
              <a:ext uri="{FF2B5EF4-FFF2-40B4-BE49-F238E27FC236}">
                <a16:creationId xmlns:a16="http://schemas.microsoft.com/office/drawing/2014/main" id="{0EC83295-CF1D-454F-BEF6-DE77F4C61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5673" y="2533537"/>
            <a:ext cx="3225054" cy="2945888"/>
          </a:xfrm>
          <a:prstGeom prst="rect">
            <a:avLst/>
          </a:prstGeom>
          <a:extLst>
            <a:ext uri="{909E8E84-426E-40DD-AFC4-6F175D3DCCD1}">
              <a14:hiddenFill xmlns:a14="http://schemas.microsoft.com/office/drawing/2010/main">
                <a:solidFill>
                  <a:srgbClr val="FFFFFF"/>
                </a:solidFill>
              </a14:hiddenFill>
            </a:ext>
          </a:extLst>
        </p:spPr>
      </p:pic>
      <p:pic>
        <p:nvPicPr>
          <p:cNvPr id="4" name="Picture 2" descr="AES Wind Generation | ICONICS Software Solutions | ICONICS Software  Solutions">
            <a:extLst>
              <a:ext uri="{FF2B5EF4-FFF2-40B4-BE49-F238E27FC236}">
                <a16:creationId xmlns:a16="http://schemas.microsoft.com/office/drawing/2014/main" id="{190EE90A-C8FD-4E35-95D4-31EA076DD9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3418" y="533567"/>
            <a:ext cx="1784587" cy="1784587"/>
          </a:xfrm>
          <a:prstGeom prst="rect">
            <a:avLst/>
          </a:prstGeom>
          <a:solidFill>
            <a:schemeClr val="bg1"/>
          </a:solidFill>
        </p:spPr>
      </p:pic>
      <p:pic>
        <p:nvPicPr>
          <p:cNvPr id="5" name="Picture 4" descr="Solution - Icônes divers gratuites">
            <a:extLst>
              <a:ext uri="{FF2B5EF4-FFF2-40B4-BE49-F238E27FC236}">
                <a16:creationId xmlns:a16="http://schemas.microsoft.com/office/drawing/2014/main" id="{31008681-84D9-451D-9E71-19E9B64B8A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322" y="2577279"/>
            <a:ext cx="2626972" cy="2626972"/>
          </a:xfrm>
          <a:prstGeom prst="rect">
            <a:avLst/>
          </a:prstGeom>
          <a:extLst>
            <a:ext uri="{909E8E84-426E-40DD-AFC4-6F175D3DCCD1}">
              <a14:hiddenFill xmlns:a14="http://schemas.microsoft.com/office/drawing/2010/main">
                <a:solidFill>
                  <a:srgbClr val="FFFFFF"/>
                </a:solidFill>
              </a14:hiddenFill>
            </a:ext>
          </a:extLst>
        </p:spPr>
      </p:pic>
      <p:sp>
        <p:nvSpPr>
          <p:cNvPr id="6" name="Scroll: Horizontal 5">
            <a:extLst>
              <a:ext uri="{FF2B5EF4-FFF2-40B4-BE49-F238E27FC236}">
                <a16:creationId xmlns:a16="http://schemas.microsoft.com/office/drawing/2014/main" id="{144FCD18-F19D-46EC-B6A5-25C5AA38296F}"/>
              </a:ext>
            </a:extLst>
          </p:cNvPr>
          <p:cNvSpPr/>
          <p:nvPr/>
        </p:nvSpPr>
        <p:spPr>
          <a:xfrm>
            <a:off x="4361151" y="2533537"/>
            <a:ext cx="4240171" cy="2307404"/>
          </a:xfrm>
          <a:prstGeom prst="horizontalScroll">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lumMod val="50000"/>
                  </a:schemeClr>
                </a:solidFill>
                <a:latin typeface="Arial" panose="020B0604020202020204" pitchFamily="34" charset="0"/>
                <a:cs typeface="Arial" panose="020B0604020202020204" pitchFamily="34" charset="0"/>
              </a:rPr>
              <a:t>NHIỆM VỤ </a:t>
            </a:r>
          </a:p>
          <a:p>
            <a:pPr algn="ctr"/>
            <a:r>
              <a:rPr lang="vi-VN" sz="2800" b="1" dirty="0">
                <a:solidFill>
                  <a:schemeClr val="accent1">
                    <a:lumMod val="50000"/>
                  </a:schemeClr>
                </a:solidFill>
              </a:rPr>
              <a:t>GIẢI PHÁP CHÍNH</a:t>
            </a:r>
            <a:endParaRPr lang="en-US" sz="2800" b="1" dirty="0">
              <a:solidFill>
                <a:schemeClr val="accent1">
                  <a:lumMod val="50000"/>
                </a:schemeClr>
              </a:solidFill>
            </a:endParaRPr>
          </a:p>
        </p:txBody>
      </p:sp>
      <p:sp>
        <p:nvSpPr>
          <p:cNvPr id="9" name="Diagonal Stripe 8">
            <a:extLst>
              <a:ext uri="{FF2B5EF4-FFF2-40B4-BE49-F238E27FC236}">
                <a16:creationId xmlns:a16="http://schemas.microsoft.com/office/drawing/2014/main" id="{6A4539F8-0650-4C93-B615-3EBDBE2FE911}"/>
              </a:ext>
            </a:extLst>
          </p:cNvPr>
          <p:cNvSpPr/>
          <p:nvPr/>
        </p:nvSpPr>
        <p:spPr>
          <a:xfrm rot="10800000">
            <a:off x="7530353" y="3550023"/>
            <a:ext cx="1070968" cy="753035"/>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85547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9E37CF-BACA-4DB2-9F2A-FAEC348EB573}"/>
              </a:ext>
            </a:extLst>
          </p:cNvPr>
          <p:cNvSpPr>
            <a:spLocks noGrp="1"/>
          </p:cNvSpPr>
          <p:nvPr>
            <p:ph type="title"/>
          </p:nvPr>
        </p:nvSpPr>
        <p:spPr>
          <a:xfrm>
            <a:off x="3684501" y="3863772"/>
            <a:ext cx="8113050" cy="2713934"/>
          </a:xfrm>
        </p:spPr>
        <p:txBody>
          <a:bodyPr anchor="ctr">
            <a:normAutofit/>
          </a:bodyPr>
          <a:lstStyle/>
          <a:p>
            <a:pPr>
              <a:lnSpc>
                <a:spcPct val="150000"/>
              </a:lnSpc>
              <a:spcBef>
                <a:spcPts val="600"/>
              </a:spcBef>
              <a:spcAft>
                <a:spcPts val="600"/>
              </a:spcAft>
            </a:pPr>
            <a:r>
              <a:rPr lang="vi-VN" sz="2000" b="1" dirty="0">
                <a:effectLst/>
                <a:latin typeface="Arial" panose="020B0604020202020204" pitchFamily="34" charset="0"/>
                <a:ea typeface="Calibri" panose="020F0502020204030204" pitchFamily="34" charset="0"/>
                <a:cs typeface="Arial" panose="020B0604020202020204" pitchFamily="34" charset="0"/>
              </a:rPr>
              <a:t>Tiếp tục truyền thông, nâng cao nhận thức về:</a:t>
            </a:r>
            <a:br>
              <a:rPr lang="vi-VN" sz="2000" b="1" dirty="0">
                <a:effectLst/>
                <a:latin typeface="Arial" panose="020B0604020202020204" pitchFamily="34" charset="0"/>
                <a:ea typeface="Calibri" panose="020F0502020204030204" pitchFamily="34" charset="0"/>
                <a:cs typeface="Arial" panose="020B0604020202020204" pitchFamily="34" charset="0"/>
              </a:rPr>
            </a:br>
            <a:r>
              <a:rPr lang="es-ES"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a:t>
            </a:r>
            <a:r>
              <a:rPr lang="en-US" sz="20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Cơ</a:t>
            </a:r>
            <a:r>
              <a:rPr lang="en-US"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cấu</a:t>
            </a:r>
            <a:r>
              <a:rPr lang="en-US"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lại</a:t>
            </a:r>
            <a:r>
              <a:rPr lang="en-US"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nông</a:t>
            </a:r>
            <a:r>
              <a:rPr lang="en-US"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en-US" sz="2000" b="1" i="1" dirty="0" err="1">
                <a:solidFill>
                  <a:srgbClr val="0070C0"/>
                </a:solidFill>
                <a:effectLst/>
                <a:latin typeface="Arial" panose="020B0604020202020204" pitchFamily="34" charset="0"/>
                <a:ea typeface="Calibri" panose="020F0502020204030204" pitchFamily="34" charset="0"/>
                <a:cs typeface="Arial" panose="020B0604020202020204" pitchFamily="34" charset="0"/>
              </a:rPr>
              <a:t>nghiệp</a:t>
            </a:r>
            <a:r>
              <a:rPr lang="en-US"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r>
              <a:rPr lang="nb-NO"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phát triển nông thôn, kinh tế nông thôn gắn với xây dựng nông thôn mới theo hướng nông nghiệp sinh thái, nông thôn hiện đại, nông dân thông minh</a:t>
            </a:r>
            <a:r>
              <a:rPr lang="it-IT" sz="2000" b="1" i="1" dirty="0">
                <a:solidFill>
                  <a:srgbClr val="0070C0"/>
                </a:solidFill>
                <a:effectLst/>
                <a:latin typeface="Arial" panose="020B0604020202020204" pitchFamily="34" charset="0"/>
                <a:ea typeface="Calibri" panose="020F0502020204030204" pitchFamily="34" charset="0"/>
                <a:cs typeface="Arial" panose="020B0604020202020204" pitchFamily="34" charset="0"/>
              </a:rPr>
              <a:t>” </a:t>
            </a:r>
            <a:endParaRPr lang="en-US" sz="2000" b="1" dirty="0">
              <a:solidFill>
                <a:srgbClr val="0070C0"/>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CC654FA8-8F8E-4398-B811-3F5CF5386163}"/>
              </a:ext>
            </a:extLst>
          </p:cNvPr>
          <p:cNvGrpSpPr/>
          <p:nvPr/>
        </p:nvGrpSpPr>
        <p:grpSpPr>
          <a:xfrm>
            <a:off x="1479201" y="539204"/>
            <a:ext cx="9775988" cy="3255237"/>
            <a:chOff x="2152653" y="539205"/>
            <a:chExt cx="7945879" cy="2501841"/>
          </a:xfrm>
        </p:grpSpPr>
        <p:pic>
          <p:nvPicPr>
            <p:cNvPr id="4" name="Picture 3">
              <a:extLst>
                <a:ext uri="{FF2B5EF4-FFF2-40B4-BE49-F238E27FC236}">
                  <a16:creationId xmlns:a16="http://schemas.microsoft.com/office/drawing/2014/main" id="{881676F5-3334-41BD-A7CE-5C5A4C5B96C7}"/>
                </a:ext>
              </a:extLst>
            </p:cNvPr>
            <p:cNvPicPr>
              <a:picLocks noChangeAspect="1"/>
            </p:cNvPicPr>
            <p:nvPr/>
          </p:nvPicPr>
          <p:blipFill>
            <a:blip r:embed="rId2"/>
            <a:stretch>
              <a:fillRect/>
            </a:stretch>
          </p:blipFill>
          <p:spPr>
            <a:xfrm>
              <a:off x="2152653" y="539205"/>
              <a:ext cx="2501841" cy="2501841"/>
            </a:xfrm>
            <a:prstGeom prst="rect">
              <a:avLst/>
            </a:prstGeom>
          </p:spPr>
        </p:pic>
        <p:pic>
          <p:nvPicPr>
            <p:cNvPr id="5" name="Picture 4">
              <a:extLst>
                <a:ext uri="{FF2B5EF4-FFF2-40B4-BE49-F238E27FC236}">
                  <a16:creationId xmlns:a16="http://schemas.microsoft.com/office/drawing/2014/main" id="{E41CB04E-CA8C-46DA-A875-0569A3E765E0}"/>
                </a:ext>
              </a:extLst>
            </p:cNvPr>
            <p:cNvPicPr>
              <a:picLocks noChangeAspect="1"/>
            </p:cNvPicPr>
            <p:nvPr/>
          </p:nvPicPr>
          <p:blipFill>
            <a:blip r:embed="rId3"/>
            <a:stretch>
              <a:fillRect/>
            </a:stretch>
          </p:blipFill>
          <p:spPr>
            <a:xfrm>
              <a:off x="4873797" y="613849"/>
              <a:ext cx="2502715" cy="2352551"/>
            </a:xfrm>
            <a:prstGeom prst="rect">
              <a:avLst/>
            </a:prstGeom>
          </p:spPr>
        </p:pic>
        <p:pic>
          <p:nvPicPr>
            <p:cNvPr id="11266" name="Picture 2" descr="Training Icon , Png Download - Training Icon Png, Transparent Png - kindpng">
              <a:extLst>
                <a:ext uri="{FF2B5EF4-FFF2-40B4-BE49-F238E27FC236}">
                  <a16:creationId xmlns:a16="http://schemas.microsoft.com/office/drawing/2014/main" id="{D41E8F95-B467-408D-9C82-4A49EEF3086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595817" y="982997"/>
              <a:ext cx="2502715" cy="1614251"/>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0" name="Straight Connector 9">
            <a:extLst>
              <a:ext uri="{FF2B5EF4-FFF2-40B4-BE49-F238E27FC236}">
                <a16:creationId xmlns:a16="http://schemas.microsoft.com/office/drawing/2014/main" id="{CD44CD56-4C42-4C8B-8BAA-C938EB99D2F6}"/>
              </a:ext>
            </a:extLst>
          </p:cNvPr>
          <p:cNvCxnSpPr/>
          <p:nvPr/>
        </p:nvCxnSpPr>
        <p:spPr>
          <a:xfrm>
            <a:off x="3555986" y="4283947"/>
            <a:ext cx="0" cy="1873585"/>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1963612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82"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Nông nghiệp Việt Nam vững vai trò “trụ đỡ” của nền kinh tế - DNTT online">
            <a:extLst>
              <a:ext uri="{FF2B5EF4-FFF2-40B4-BE49-F238E27FC236}">
                <a16:creationId xmlns:a16="http://schemas.microsoft.com/office/drawing/2014/main" id="{5A506042-E8DB-3AAF-B241-17609F5889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692" r="10306" b="2"/>
          <a:stretch/>
        </p:blipFill>
        <p:spPr bwMode="auto">
          <a:xfrm>
            <a:off x="2476499" y="0"/>
            <a:ext cx="9715501"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52457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F11B-317F-45CC-9A27-B6700ADA71E9}"/>
              </a:ext>
            </a:extLst>
          </p:cNvPr>
          <p:cNvSpPr>
            <a:spLocks noGrp="1"/>
          </p:cNvSpPr>
          <p:nvPr>
            <p:ph type="title"/>
          </p:nvPr>
        </p:nvSpPr>
        <p:spPr>
          <a:xfrm>
            <a:off x="1477853" y="3582586"/>
            <a:ext cx="6664659" cy="3275414"/>
          </a:xfrm>
        </p:spPr>
        <p:txBody>
          <a:bodyPr anchor="ctr">
            <a:normAutofit/>
          </a:bodyPr>
          <a:lstStyle/>
          <a:p>
            <a:pPr algn="ctr"/>
            <a:r>
              <a:rPr lang="da-DK" sz="2600" b="1" dirty="0">
                <a:solidFill>
                  <a:srgbClr val="0070C0"/>
                </a:solidFill>
                <a:effectLst/>
                <a:latin typeface="Times New Roman" panose="02020603050405020304" pitchFamily="18" charset="0"/>
                <a:ea typeface="Times New Roman" panose="02020603050405020304" pitchFamily="18" charset="0"/>
              </a:rPr>
              <a:t>Nâng cao vai trò, vị thế, năng lực làm chủ, </a:t>
            </a:r>
            <a:r>
              <a:rPr lang="vi-VN" sz="2600" b="1" dirty="0">
                <a:solidFill>
                  <a:srgbClr val="0070C0"/>
                </a:solidFill>
                <a:effectLst/>
                <a:latin typeface="Times New Roman" panose="02020603050405020304" pitchFamily="18" charset="0"/>
                <a:ea typeface="Times New Roman" panose="02020603050405020304" pitchFamily="18" charset="0"/>
              </a:rPr>
              <a:t> </a:t>
            </a:r>
            <a:r>
              <a:rPr lang="da-DK" sz="2600" b="1" dirty="0">
                <a:solidFill>
                  <a:srgbClr val="0070C0"/>
                </a:solidFill>
                <a:effectLst/>
                <a:latin typeface="Times New Roman" panose="02020603050405020304" pitchFamily="18" charset="0"/>
                <a:ea typeface="Times New Roman" panose="02020603050405020304" pitchFamily="18" charset="0"/>
              </a:rPr>
              <a:t>cải thiện toàn diện đời sống vật chất, tinh thần của nông dân và cư dân nông thôn</a:t>
            </a:r>
            <a:endParaRPr lang="en-US" sz="2600" b="1" dirty="0">
              <a:solidFill>
                <a:srgbClr val="0070C0"/>
              </a:solidFill>
              <a:latin typeface="Times New Roman (Headings)"/>
            </a:endParaRPr>
          </a:p>
        </p:txBody>
      </p:sp>
      <p:pic>
        <p:nvPicPr>
          <p:cNvPr id="4102" name="Picture 6" descr="Farm rural cartoons stock vector. Illustration of natural - 147759415">
            <a:extLst>
              <a:ext uri="{FF2B5EF4-FFF2-40B4-BE49-F238E27FC236}">
                <a16:creationId xmlns:a16="http://schemas.microsoft.com/office/drawing/2014/main" id="{2549F48A-781E-CB42-9540-4A09CA51BD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7717" b="25632"/>
          <a:stretch/>
        </p:blipFill>
        <p:spPr bwMode="auto">
          <a:xfrm>
            <a:off x="0" y="1"/>
            <a:ext cx="12192000" cy="379985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56DE449-2E35-4677-A17B-B7D5E243D8F2}"/>
              </a:ext>
            </a:extLst>
          </p:cNvPr>
          <p:cNvCxnSpPr/>
          <p:nvPr/>
        </p:nvCxnSpPr>
        <p:spPr>
          <a:xfrm>
            <a:off x="8620001" y="4283500"/>
            <a:ext cx="0" cy="1873585"/>
          </a:xfrm>
          <a:prstGeom prst="line">
            <a:avLst/>
          </a:prstGeom>
          <a:ln w="28575"/>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19640543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F11B-317F-45CC-9A27-B6700ADA71E9}"/>
              </a:ext>
            </a:extLst>
          </p:cNvPr>
          <p:cNvSpPr>
            <a:spLocks noGrp="1"/>
          </p:cNvSpPr>
          <p:nvPr>
            <p:ph type="title"/>
          </p:nvPr>
        </p:nvSpPr>
        <p:spPr>
          <a:xfrm>
            <a:off x="136903" y="3197578"/>
            <a:ext cx="4183698" cy="3240268"/>
          </a:xfrm>
        </p:spPr>
        <p:txBody>
          <a:bodyPr anchor="ctr">
            <a:normAutofit/>
          </a:bodyPr>
          <a:lstStyle/>
          <a:p>
            <a:pPr algn="ctr"/>
            <a:r>
              <a:rPr lang="vi-VN" sz="2600" b="1" dirty="0">
                <a:solidFill>
                  <a:srgbClr val="0070C0"/>
                </a:solidFill>
              </a:rPr>
              <a:t>Phát triển nền nông nghiệp hiệu quả, </a:t>
            </a:r>
            <a:r>
              <a:rPr lang="da-DK" sz="2600" b="1" dirty="0">
                <a:solidFill>
                  <a:srgbClr val="0070C0"/>
                </a:solidFill>
                <a:effectLst/>
                <a:latin typeface="Times New Roman" panose="02020603050405020304" pitchFamily="18" charset="0"/>
                <a:ea typeface="Times New Roman" panose="02020603050405020304" pitchFamily="18" charset="0"/>
              </a:rPr>
              <a:t>bền vững theo hướng sinh thái, ứng dụng khoa học - công nghệ </a:t>
            </a:r>
            <a:r>
              <a:rPr lang="vi-VN" sz="2600" b="1" dirty="0">
                <a:solidFill>
                  <a:srgbClr val="0070C0"/>
                </a:solidFill>
                <a:effectLst/>
                <a:latin typeface="Times New Roman" panose="02020603050405020304" pitchFamily="18" charset="0"/>
                <a:ea typeface="Times New Roman" panose="02020603050405020304" pitchFamily="18" charset="0"/>
              </a:rPr>
              <a:t>      </a:t>
            </a:r>
            <a:r>
              <a:rPr lang="da-DK" sz="2600" b="1" dirty="0">
                <a:solidFill>
                  <a:srgbClr val="0070C0"/>
                </a:solidFill>
                <a:effectLst/>
                <a:latin typeface="Times New Roman" panose="02020603050405020304" pitchFamily="18" charset="0"/>
                <a:ea typeface="Times New Roman" panose="02020603050405020304" pitchFamily="18" charset="0"/>
              </a:rPr>
              <a:t>tiên tiến, nâng cao chất lượng, giá trị gia tăng</a:t>
            </a:r>
            <a:endParaRPr lang="en-US" sz="2600" b="1" dirty="0">
              <a:solidFill>
                <a:srgbClr val="0070C0"/>
              </a:solidFill>
            </a:endParaRPr>
          </a:p>
        </p:txBody>
      </p:sp>
      <p:sp>
        <p:nvSpPr>
          <p:cNvPr id="3" name="Content Placeholder 2">
            <a:extLst>
              <a:ext uri="{FF2B5EF4-FFF2-40B4-BE49-F238E27FC236}">
                <a16:creationId xmlns:a16="http://schemas.microsoft.com/office/drawing/2014/main" id="{3B3FD782-ACCB-4445-94F2-67567552B36D}"/>
              </a:ext>
            </a:extLst>
          </p:cNvPr>
          <p:cNvSpPr>
            <a:spLocks noGrp="1"/>
          </p:cNvSpPr>
          <p:nvPr>
            <p:ph idx="1"/>
          </p:nvPr>
        </p:nvSpPr>
        <p:spPr>
          <a:xfrm>
            <a:off x="4673802" y="2965270"/>
            <a:ext cx="6020325" cy="3870767"/>
          </a:xfrm>
        </p:spPr>
        <p:txBody>
          <a:bodyPr anchor="ctr">
            <a:noAutofit/>
          </a:bodyPr>
          <a:lstStyle/>
          <a:p>
            <a:pPr algn="just"/>
            <a:r>
              <a:rPr lang="da-DK" sz="2200" dirty="0">
                <a:solidFill>
                  <a:srgbClr val="243878"/>
                </a:solidFill>
                <a:effectLst/>
                <a:latin typeface="Times New Roman" panose="02020603050405020304" pitchFamily="18" charset="0"/>
                <a:ea typeface="Times New Roman" panose="02020603050405020304" pitchFamily="18" charset="0"/>
              </a:rPr>
              <a:t>Cơ cấu lại nông nghiệp thực chất, hiệu quả</a:t>
            </a:r>
            <a:endParaRPr lang="vi-VN" sz="2200" dirty="0">
              <a:solidFill>
                <a:srgbClr val="243878"/>
              </a:solidFill>
              <a:effectLst/>
              <a:latin typeface="Times New Roman" panose="02020603050405020304" pitchFamily="18" charset="0"/>
              <a:ea typeface="Times New Roman" panose="02020603050405020304" pitchFamily="18" charset="0"/>
            </a:endParaRPr>
          </a:p>
          <a:p>
            <a:pPr algn="just"/>
            <a:r>
              <a:rPr lang="da-DK" sz="2200" dirty="0">
                <a:solidFill>
                  <a:srgbClr val="243878"/>
                </a:solidFill>
                <a:effectLst/>
                <a:latin typeface="Times New Roman" panose="02020603050405020304" pitchFamily="18" charset="0"/>
                <a:ea typeface="Times New Roman" panose="02020603050405020304" pitchFamily="18" charset="0"/>
              </a:rPr>
              <a:t>Đẩy mạnh tích tụ, tập trung đất đai; phát triển nông nghiệp theo hướng hiện đại, chuyên canh hàng hoá tập trung, quy mô lớn</a:t>
            </a:r>
            <a:endParaRPr lang="vi-VN" sz="2200" dirty="0">
              <a:solidFill>
                <a:srgbClr val="243878"/>
              </a:solidFill>
              <a:effectLst/>
              <a:latin typeface="Times New Roman" panose="02020603050405020304" pitchFamily="18" charset="0"/>
              <a:ea typeface="Times New Roman" panose="02020603050405020304" pitchFamily="18" charset="0"/>
            </a:endParaRPr>
          </a:p>
          <a:p>
            <a:pPr algn="just"/>
            <a:r>
              <a:rPr lang="da-DK" sz="2200" spc="-10" dirty="0">
                <a:solidFill>
                  <a:srgbClr val="243878"/>
                </a:solidFill>
                <a:effectLst/>
                <a:latin typeface="Times New Roman" panose="02020603050405020304" pitchFamily="18" charset="0"/>
                <a:ea typeface="Times New Roman" panose="02020603050405020304" pitchFamily="18" charset="0"/>
              </a:rPr>
              <a:t>Phát triển mạnh công nghiệp sản xuất giống cây trồng và vật nuô</a:t>
            </a:r>
            <a:r>
              <a:rPr lang="vi-VN" sz="2200" spc="-10" dirty="0">
                <a:solidFill>
                  <a:srgbClr val="243878"/>
                </a:solidFill>
                <a:effectLst/>
                <a:latin typeface="Times New Roman" panose="02020603050405020304" pitchFamily="18" charset="0"/>
                <a:ea typeface="Times New Roman" panose="02020603050405020304" pitchFamily="18" charset="0"/>
              </a:rPr>
              <a:t>i</a:t>
            </a:r>
          </a:p>
          <a:p>
            <a:pPr algn="just"/>
            <a:r>
              <a:rPr lang="da-DK" sz="2200" dirty="0">
                <a:solidFill>
                  <a:srgbClr val="243878"/>
                </a:solidFill>
                <a:effectLst/>
                <a:latin typeface="Times New Roman" panose="02020603050405020304" pitchFamily="18" charset="0"/>
                <a:ea typeface="Times New Roman" panose="02020603050405020304" pitchFamily="18" charset="0"/>
              </a:rPr>
              <a:t>Khuyến khích phát triển nông nghiệp xanh, hữu cơ, tuần hoàn, chương trình mỗi xã một sản phẩm (OCOP), giảm phát thải khí nhà kính</a:t>
            </a:r>
            <a:endParaRPr lang="en-US" sz="2200" dirty="0">
              <a:solidFill>
                <a:srgbClr val="243878"/>
              </a:solidFill>
              <a:latin typeface="Times New Roman" panose="02020603050405020304" pitchFamily="18" charset="0"/>
              <a:ea typeface="Calibri" panose="020F0502020204030204" pitchFamily="34" charset="0"/>
            </a:endParaRPr>
          </a:p>
        </p:txBody>
      </p:sp>
      <p:pic>
        <p:nvPicPr>
          <p:cNvPr id="5122" name="Picture 2" descr="The Importance of Live Updates From Smart Agriculture IoT Products - JFrog  Connect">
            <a:extLst>
              <a:ext uri="{FF2B5EF4-FFF2-40B4-BE49-F238E27FC236}">
                <a16:creationId xmlns:a16="http://schemas.microsoft.com/office/drawing/2014/main" id="{66D25CE8-A647-BD4F-AE5F-1695EE5B326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 t="25699" r="-143" b="29785"/>
          <a:stretch/>
        </p:blipFill>
        <p:spPr bwMode="auto">
          <a:xfrm>
            <a:off x="0" y="-4"/>
            <a:ext cx="10694127" cy="317769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6C85212-1C63-4F33-B24C-E1E8FE56D723}"/>
              </a:ext>
            </a:extLst>
          </p:cNvPr>
          <p:cNvCxnSpPr>
            <a:cxnSpLocks/>
          </p:cNvCxnSpPr>
          <p:nvPr/>
        </p:nvCxnSpPr>
        <p:spPr>
          <a:xfrm flipH="1">
            <a:off x="4432273" y="3318409"/>
            <a:ext cx="18185" cy="3119437"/>
          </a:xfrm>
          <a:prstGeom prst="line">
            <a:avLst/>
          </a:prstGeom>
          <a:ln w="127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4240448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F11B-317F-45CC-9A27-B6700ADA71E9}"/>
              </a:ext>
            </a:extLst>
          </p:cNvPr>
          <p:cNvSpPr>
            <a:spLocks noGrp="1"/>
          </p:cNvSpPr>
          <p:nvPr>
            <p:ph type="title"/>
          </p:nvPr>
        </p:nvSpPr>
        <p:spPr>
          <a:xfrm>
            <a:off x="740232" y="3335482"/>
            <a:ext cx="2991534" cy="3070276"/>
          </a:xfrm>
        </p:spPr>
        <p:txBody>
          <a:bodyPr anchor="ctr">
            <a:normAutofit/>
          </a:bodyPr>
          <a:lstStyle/>
          <a:p>
            <a:pPr algn="ctr"/>
            <a:r>
              <a:rPr lang="vi-VN" sz="2400" b="1" dirty="0">
                <a:solidFill>
                  <a:srgbClr val="0070C0"/>
                </a:solidFill>
                <a:effectLst/>
                <a:latin typeface="Times New Roman" panose="02020603050405020304" pitchFamily="18" charset="0"/>
                <a:ea typeface="Times New Roman" panose="02020603050405020304" pitchFamily="18" charset="0"/>
              </a:rPr>
              <a:t>P</a:t>
            </a:r>
            <a:r>
              <a:rPr lang="vi-VN" sz="2400" b="1" dirty="0">
                <a:solidFill>
                  <a:srgbClr val="0070C0"/>
                </a:solidFill>
                <a:effectLst/>
                <a:latin typeface="Times New Roman" panose="02020603050405020304" pitchFamily="18" charset="0"/>
                <a:ea typeface="Calibri" panose="020F0502020204030204" pitchFamily="34" charset="0"/>
              </a:rPr>
              <a:t>hát triển mạnh công nghiệp, dịch vụ, chuyển dịch cơ cấu kinh tế, tạo việc làm tại chỗ cho lao động nông thôn</a:t>
            </a:r>
            <a:endParaRPr lang="en-US" sz="2400" b="1" dirty="0">
              <a:solidFill>
                <a:srgbClr val="0070C0"/>
              </a:solidFill>
              <a:latin typeface="Times New Roman (Headings)"/>
            </a:endParaRPr>
          </a:p>
        </p:txBody>
      </p:sp>
      <p:sp>
        <p:nvSpPr>
          <p:cNvPr id="3" name="Content Placeholder 2">
            <a:extLst>
              <a:ext uri="{FF2B5EF4-FFF2-40B4-BE49-F238E27FC236}">
                <a16:creationId xmlns:a16="http://schemas.microsoft.com/office/drawing/2014/main" id="{3B3FD782-ACCB-4445-94F2-67567552B36D}"/>
              </a:ext>
            </a:extLst>
          </p:cNvPr>
          <p:cNvSpPr>
            <a:spLocks noGrp="1"/>
          </p:cNvSpPr>
          <p:nvPr>
            <p:ph idx="1"/>
          </p:nvPr>
        </p:nvSpPr>
        <p:spPr>
          <a:xfrm>
            <a:off x="4181476" y="3225649"/>
            <a:ext cx="6993030" cy="3632353"/>
          </a:xfrm>
        </p:spPr>
        <p:txBody>
          <a:bodyPr anchor="ctr">
            <a:noAutofit/>
          </a:bodyPr>
          <a:lstStyle/>
          <a:p>
            <a:pPr algn="just"/>
            <a:r>
              <a:rPr lang="vi-VN" sz="2200" dirty="0">
                <a:solidFill>
                  <a:srgbClr val="002060"/>
                </a:solidFill>
                <a:effectLst/>
                <a:latin typeface="Times New Roman" panose="02020603050405020304" pitchFamily="18" charset="0"/>
                <a:ea typeface="Calibri" panose="020F0502020204030204" pitchFamily="34" charset="0"/>
              </a:rPr>
              <a:t>Phát triển toàn diện, đồng bộ kinh tế nông thôn với cơ cấu nông nghiệp, công nghiệp, dịch vụ hợp lý</a:t>
            </a:r>
          </a:p>
          <a:p>
            <a:pPr algn="just"/>
            <a:r>
              <a:rPr lang="vi-VN" sz="2200" dirty="0">
                <a:solidFill>
                  <a:srgbClr val="002060"/>
                </a:solidFill>
                <a:effectLst/>
                <a:latin typeface="Times New Roman" panose="02020603050405020304" pitchFamily="18" charset="0"/>
                <a:ea typeface="Times New Roman" panose="02020603050405020304" pitchFamily="18" charset="0"/>
              </a:rPr>
              <a:t>Phát triển mạnh công nghiệp, nhất là công nghiệp chế biến nông sản, công nghiệp sản xuất thiết bị, máy móc, vật tư phục vụ nông nghiệp</a:t>
            </a:r>
            <a:endParaRPr lang="en-US" sz="2200" dirty="0">
              <a:solidFill>
                <a:srgbClr val="002060"/>
              </a:solidFill>
              <a:latin typeface="+mj-lt"/>
            </a:endParaRPr>
          </a:p>
          <a:p>
            <a:pPr algn="just"/>
            <a:r>
              <a:rPr lang="vi-VN" sz="2200" dirty="0">
                <a:solidFill>
                  <a:srgbClr val="002060"/>
                </a:solidFill>
                <a:effectLst/>
                <a:latin typeface="Times New Roman" panose="02020603050405020304" pitchFamily="18" charset="0"/>
                <a:ea typeface="Times New Roman" panose="02020603050405020304" pitchFamily="18" charset="0"/>
              </a:rPr>
              <a:t>Bảo tồn, phát triển các ngành nghề, làng nghề, dịch vụ, du lịch cộng đồng, du lịch sinh thái</a:t>
            </a:r>
          </a:p>
          <a:p>
            <a:pPr algn="just"/>
            <a:r>
              <a:rPr lang="vi-VN" sz="2200" dirty="0">
                <a:solidFill>
                  <a:srgbClr val="002060"/>
                </a:solidFill>
                <a:effectLst/>
                <a:latin typeface="Times New Roman" panose="02020603050405020304" pitchFamily="18" charset="0"/>
                <a:ea typeface="Times New Roman" panose="02020603050405020304" pitchFamily="18" charset="0"/>
              </a:rPr>
              <a:t>Xây dựng hạ tầng thương mại đa dạng, đồng bộ</a:t>
            </a:r>
            <a:endParaRPr lang="en-US" sz="2200" dirty="0">
              <a:solidFill>
                <a:srgbClr val="002060"/>
              </a:solidFill>
              <a:latin typeface="+mj-lt"/>
            </a:endParaRPr>
          </a:p>
        </p:txBody>
      </p:sp>
      <p:pic>
        <p:nvPicPr>
          <p:cNvPr id="9224" name="Picture 8" descr="Robot machine plants a big tree Royalty Free Vector Image">
            <a:extLst>
              <a:ext uri="{FF2B5EF4-FFF2-40B4-BE49-F238E27FC236}">
                <a16:creationId xmlns:a16="http://schemas.microsoft.com/office/drawing/2014/main" id="{6B4B4216-F02B-4413-BC3C-C849475B89E6}"/>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t="24777" b="21117"/>
          <a:stretch/>
        </p:blipFill>
        <p:spPr bwMode="auto">
          <a:xfrm>
            <a:off x="0" y="-65313"/>
            <a:ext cx="11174506" cy="3290962"/>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7AF54F62-F380-40C5-BB1F-459558014F9F}"/>
              </a:ext>
            </a:extLst>
          </p:cNvPr>
          <p:cNvCxnSpPr>
            <a:cxnSpLocks/>
          </p:cNvCxnSpPr>
          <p:nvPr/>
        </p:nvCxnSpPr>
        <p:spPr>
          <a:xfrm>
            <a:off x="4006667" y="3443058"/>
            <a:ext cx="0" cy="2835127"/>
          </a:xfrm>
          <a:prstGeom prst="line">
            <a:avLst/>
          </a:prstGeom>
          <a:ln w="127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7299353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B9D946E-1029-4408-7170-DA44295C0963}"/>
              </a:ext>
            </a:extLst>
          </p:cNvPr>
          <p:cNvPicPr>
            <a:picLocks noGrp="1" noChangeAspect="1"/>
          </p:cNvPicPr>
          <p:nvPr>
            <p:ph idx="1"/>
          </p:nvPr>
        </p:nvPicPr>
        <p:blipFill>
          <a:blip r:embed="rId2"/>
          <a:stretch>
            <a:fillRect/>
          </a:stretch>
        </p:blipFill>
        <p:spPr>
          <a:xfrm>
            <a:off x="0" y="0"/>
            <a:ext cx="12192000" cy="3791045"/>
          </a:xfrm>
        </p:spPr>
      </p:pic>
      <p:sp>
        <p:nvSpPr>
          <p:cNvPr id="6" name="Title 1">
            <a:extLst>
              <a:ext uri="{FF2B5EF4-FFF2-40B4-BE49-F238E27FC236}">
                <a16:creationId xmlns:a16="http://schemas.microsoft.com/office/drawing/2014/main" id="{EA46B696-A164-B9D0-C9D7-1FDB09406708}"/>
              </a:ext>
            </a:extLst>
          </p:cNvPr>
          <p:cNvSpPr>
            <a:spLocks noGrp="1"/>
          </p:cNvSpPr>
          <p:nvPr>
            <p:ph type="title"/>
          </p:nvPr>
        </p:nvSpPr>
        <p:spPr>
          <a:xfrm>
            <a:off x="1469572" y="3791045"/>
            <a:ext cx="8741228" cy="3070276"/>
          </a:xfrm>
        </p:spPr>
        <p:txBody>
          <a:bodyPr anchor="ctr">
            <a:normAutofit/>
          </a:bodyPr>
          <a:lstStyle/>
          <a:p>
            <a:pPr algn="ctr"/>
            <a:r>
              <a:rPr lang="vi-VN" sz="2400" b="1" dirty="0">
                <a:solidFill>
                  <a:srgbClr val="0070C0"/>
                </a:solidFill>
                <a:effectLst/>
                <a:latin typeface="Times New Roman" panose="02020603050405020304" pitchFamily="18" charset="0"/>
                <a:ea typeface="Calibri" panose="020F0502020204030204" pitchFamily="34" charset="0"/>
              </a:rPr>
              <a:t>Xây dựng nông thôn theo hướng hiện đại, phát triển toàn diện, bền vững gắn với đô thị hoá, bảo đảm thực chất, đi vào chiều sâu, hiệu quả, vì lợi ích của người dân</a:t>
            </a:r>
            <a:endParaRPr lang="en-US" sz="2400" b="1" dirty="0">
              <a:solidFill>
                <a:srgbClr val="0070C0"/>
              </a:solidFill>
              <a:latin typeface="Times New Roman (Headings)"/>
            </a:endParaRPr>
          </a:p>
        </p:txBody>
      </p:sp>
    </p:spTree>
    <p:extLst>
      <p:ext uri="{BB962C8B-B14F-4D97-AF65-F5344CB8AC3E}">
        <p14:creationId xmlns:p14="http://schemas.microsoft.com/office/powerpoint/2010/main" val="42189050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5477984-2FA2-4197-8160-4D8D85277073}"/>
              </a:ext>
            </a:extLst>
          </p:cNvPr>
          <p:cNvSpPr txBox="1">
            <a:spLocks/>
          </p:cNvSpPr>
          <p:nvPr/>
        </p:nvSpPr>
        <p:spPr>
          <a:xfrm>
            <a:off x="1235356" y="385289"/>
            <a:ext cx="9530615" cy="7698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2400" b="1" dirty="0">
                <a:solidFill>
                  <a:srgbClr val="0070C0"/>
                </a:solidFill>
              </a:rPr>
              <a:t>Hoàn thiện </a:t>
            </a:r>
            <a:r>
              <a:rPr lang="vi-VN" sz="2400" b="1" dirty="0">
                <a:solidFill>
                  <a:srgbClr val="0070C0"/>
                </a:solidFill>
                <a:effectLst/>
                <a:latin typeface="Times New Roman" panose="02020603050405020304" pitchFamily="18" charset="0"/>
                <a:ea typeface="Calibri" panose="020F0502020204030204" pitchFamily="34" charset="0"/>
              </a:rPr>
              <a:t>thể chế, chính sách về nông nghiệp, nông dân, nông thôn</a:t>
            </a:r>
            <a:endParaRPr lang="en-US" sz="2400" dirty="0">
              <a:solidFill>
                <a:srgbClr val="0070C0"/>
              </a:solidFill>
            </a:endParaRPr>
          </a:p>
        </p:txBody>
      </p:sp>
      <p:sp>
        <p:nvSpPr>
          <p:cNvPr id="5" name="Shape">
            <a:extLst>
              <a:ext uri="{FF2B5EF4-FFF2-40B4-BE49-F238E27FC236}">
                <a16:creationId xmlns:a16="http://schemas.microsoft.com/office/drawing/2014/main" id="{ACA73F7C-0F52-4AE4-9A6E-90D1915612D1}"/>
              </a:ext>
            </a:extLst>
          </p:cNvPr>
          <p:cNvSpPr/>
          <p:nvPr/>
        </p:nvSpPr>
        <p:spPr>
          <a:xfrm>
            <a:off x="1235356" y="3856878"/>
            <a:ext cx="7888143" cy="66354"/>
          </a:xfrm>
          <a:custGeom>
            <a:avLst/>
            <a:gdLst/>
            <a:ahLst/>
            <a:cxnLst>
              <a:cxn ang="0">
                <a:pos x="wd2" y="hd2"/>
              </a:cxn>
              <a:cxn ang="5400000">
                <a:pos x="wd2" y="hd2"/>
              </a:cxn>
              <a:cxn ang="10800000">
                <a:pos x="wd2" y="hd2"/>
              </a:cxn>
              <a:cxn ang="16200000">
                <a:pos x="wd2" y="hd2"/>
              </a:cxn>
            </a:cxnLst>
            <a:rect l="0" t="0" r="r" b="b"/>
            <a:pathLst>
              <a:path w="21600" h="21600" extrusionOk="0">
                <a:moveTo>
                  <a:pt x="21499" y="21600"/>
                </a:moveTo>
                <a:lnTo>
                  <a:pt x="101" y="21600"/>
                </a:lnTo>
                <a:cubicBezTo>
                  <a:pt x="44" y="21600"/>
                  <a:pt x="0" y="16848"/>
                  <a:pt x="0" y="10800"/>
                </a:cubicBezTo>
                <a:cubicBezTo>
                  <a:pt x="0" y="4752"/>
                  <a:pt x="44" y="0"/>
                  <a:pt x="101" y="0"/>
                </a:cubicBezTo>
                <a:lnTo>
                  <a:pt x="21499" y="0"/>
                </a:lnTo>
                <a:cubicBezTo>
                  <a:pt x="21556" y="0"/>
                  <a:pt x="21600" y="4752"/>
                  <a:pt x="21600" y="10800"/>
                </a:cubicBezTo>
                <a:cubicBezTo>
                  <a:pt x="21600" y="16848"/>
                  <a:pt x="21556" y="21600"/>
                  <a:pt x="21499" y="21600"/>
                </a:cubicBezTo>
                <a:close/>
              </a:path>
            </a:pathLst>
          </a:custGeom>
          <a:solidFill>
            <a:schemeClr val="bg2">
              <a:lumMod val="9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4000">
              <a:latin typeface="+mj-lt"/>
            </a:endParaRPr>
          </a:p>
        </p:txBody>
      </p:sp>
      <p:sp>
        <p:nvSpPr>
          <p:cNvPr id="6" name="Circle">
            <a:extLst>
              <a:ext uri="{FF2B5EF4-FFF2-40B4-BE49-F238E27FC236}">
                <a16:creationId xmlns:a16="http://schemas.microsoft.com/office/drawing/2014/main" id="{C188AAF5-21D3-43E8-B82E-E99387DC1929}"/>
              </a:ext>
            </a:extLst>
          </p:cNvPr>
          <p:cNvSpPr/>
          <p:nvPr/>
        </p:nvSpPr>
        <p:spPr>
          <a:xfrm>
            <a:off x="1700710" y="3777251"/>
            <a:ext cx="176370" cy="159247"/>
          </a:xfrm>
          <a:prstGeom prst="ellipse">
            <a:avLst/>
          </a:pr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4000">
              <a:latin typeface="+mj-lt"/>
            </a:endParaRPr>
          </a:p>
        </p:txBody>
      </p:sp>
      <p:sp>
        <p:nvSpPr>
          <p:cNvPr id="10" name="Circle">
            <a:extLst>
              <a:ext uri="{FF2B5EF4-FFF2-40B4-BE49-F238E27FC236}">
                <a16:creationId xmlns:a16="http://schemas.microsoft.com/office/drawing/2014/main" id="{4B90053B-94AF-4C5B-A11D-5E78C4A942C2}"/>
              </a:ext>
            </a:extLst>
          </p:cNvPr>
          <p:cNvSpPr/>
          <p:nvPr/>
        </p:nvSpPr>
        <p:spPr>
          <a:xfrm>
            <a:off x="8437573" y="3843607"/>
            <a:ext cx="176370" cy="159247"/>
          </a:xfrm>
          <a:prstGeom prst="ellipse">
            <a:avLst/>
          </a:pr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4000">
              <a:latin typeface="+mj-lt"/>
            </a:endParaRPr>
          </a:p>
        </p:txBody>
      </p:sp>
      <p:grpSp>
        <p:nvGrpSpPr>
          <p:cNvPr id="17" name="Group 16">
            <a:extLst>
              <a:ext uri="{FF2B5EF4-FFF2-40B4-BE49-F238E27FC236}">
                <a16:creationId xmlns:a16="http://schemas.microsoft.com/office/drawing/2014/main" id="{0FEF780A-185F-41EC-90E7-7C87667D823B}"/>
              </a:ext>
            </a:extLst>
          </p:cNvPr>
          <p:cNvGrpSpPr/>
          <p:nvPr/>
        </p:nvGrpSpPr>
        <p:grpSpPr>
          <a:xfrm>
            <a:off x="6307699" y="4250915"/>
            <a:ext cx="2754307" cy="1962715"/>
            <a:chOff x="6607810" y="3582035"/>
            <a:chExt cx="2379979" cy="1878330"/>
          </a:xfrm>
        </p:grpSpPr>
        <p:sp>
          <p:nvSpPr>
            <p:cNvPr id="18" name="Shape">
              <a:extLst>
                <a:ext uri="{FF2B5EF4-FFF2-40B4-BE49-F238E27FC236}">
                  <a16:creationId xmlns:a16="http://schemas.microsoft.com/office/drawing/2014/main" id="{15A93A30-AF88-4E49-AA99-4A44293CE0C5}"/>
                </a:ext>
              </a:extLst>
            </p:cNvPr>
            <p:cNvSpPr/>
            <p:nvPr/>
          </p:nvSpPr>
          <p:spPr>
            <a:xfrm>
              <a:off x="6607810" y="3582036"/>
              <a:ext cx="2379979" cy="1878329"/>
            </a:xfrm>
            <a:custGeom>
              <a:avLst/>
              <a:gdLst/>
              <a:ahLst/>
              <a:cxnLst>
                <a:cxn ang="0">
                  <a:pos x="wd2" y="hd2"/>
                </a:cxn>
                <a:cxn ang="5400000">
                  <a:pos x="wd2" y="hd2"/>
                </a:cxn>
                <a:cxn ang="10800000">
                  <a:pos x="wd2" y="hd2"/>
                </a:cxn>
                <a:cxn ang="16200000">
                  <a:pos x="wd2" y="hd2"/>
                </a:cxn>
              </a:cxnLst>
              <a:rect l="0" t="0" r="r" b="b"/>
              <a:pathLst>
                <a:path w="21600" h="21600" extrusionOk="0">
                  <a:moveTo>
                    <a:pt x="1326" y="0"/>
                  </a:moveTo>
                  <a:lnTo>
                    <a:pt x="2651" y="1300"/>
                  </a:lnTo>
                  <a:lnTo>
                    <a:pt x="3734" y="8325"/>
                  </a:lnTo>
                  <a:lnTo>
                    <a:pt x="15215" y="6966"/>
                  </a:lnTo>
                  <a:lnTo>
                    <a:pt x="15895" y="5769"/>
                  </a:lnTo>
                  <a:lnTo>
                    <a:pt x="17900" y="7127"/>
                  </a:lnTo>
                  <a:lnTo>
                    <a:pt x="21600" y="21600"/>
                  </a:lnTo>
                  <a:lnTo>
                    <a:pt x="1349" y="20505"/>
                  </a:lnTo>
                  <a:lnTo>
                    <a:pt x="0" y="18518"/>
                  </a:lnTo>
                  <a:lnTo>
                    <a:pt x="2155" y="10953"/>
                  </a:lnTo>
                  <a:close/>
                </a:path>
              </a:pathLst>
            </a:custGeom>
            <a:solidFill>
              <a:schemeClr val="accent5">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19" name="Shape">
              <a:extLst>
                <a:ext uri="{FF2B5EF4-FFF2-40B4-BE49-F238E27FC236}">
                  <a16:creationId xmlns:a16="http://schemas.microsoft.com/office/drawing/2014/main" id="{8C19F058-B245-40E5-88E7-3D4EA2BEB7AE}"/>
                </a:ext>
              </a:extLst>
            </p:cNvPr>
            <p:cNvSpPr/>
            <p:nvPr/>
          </p:nvSpPr>
          <p:spPr>
            <a:xfrm>
              <a:off x="6607810" y="3582035"/>
              <a:ext cx="2148840" cy="1734823"/>
            </a:xfrm>
            <a:custGeom>
              <a:avLst/>
              <a:gdLst/>
              <a:ahLst/>
              <a:cxnLst>
                <a:cxn ang="0">
                  <a:pos x="wd2" y="hd2"/>
                </a:cxn>
                <a:cxn ang="5400000">
                  <a:pos x="wd2" y="hd2"/>
                </a:cxn>
                <a:cxn ang="10800000">
                  <a:pos x="wd2" y="hd2"/>
                </a:cxn>
                <a:cxn ang="16200000">
                  <a:pos x="wd2" y="hd2"/>
                </a:cxn>
              </a:cxnLst>
              <a:rect l="0" t="0" r="r" b="b"/>
              <a:pathLst>
                <a:path w="21600" h="21600" extrusionOk="0">
                  <a:moveTo>
                    <a:pt x="0" y="20050"/>
                  </a:moveTo>
                  <a:lnTo>
                    <a:pt x="1468" y="0"/>
                  </a:lnTo>
                  <a:lnTo>
                    <a:pt x="2681" y="8570"/>
                  </a:lnTo>
                  <a:lnTo>
                    <a:pt x="17604" y="6246"/>
                  </a:lnTo>
                  <a:lnTo>
                    <a:pt x="21600" y="21600"/>
                  </a:lnTo>
                  <a:close/>
                </a:path>
              </a:pathLst>
            </a:custGeom>
            <a:solidFill>
              <a:schemeClr val="accent5"/>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21" name="TextBox 32">
              <a:extLst>
                <a:ext uri="{FF2B5EF4-FFF2-40B4-BE49-F238E27FC236}">
                  <a16:creationId xmlns:a16="http://schemas.microsoft.com/office/drawing/2014/main" id="{894EAEF8-4B1A-4C1F-964C-DBD88D8E13B3}"/>
                </a:ext>
              </a:extLst>
            </p:cNvPr>
            <p:cNvSpPr txBox="1"/>
            <p:nvPr/>
          </p:nvSpPr>
          <p:spPr>
            <a:xfrm>
              <a:off x="6989262" y="4432838"/>
              <a:ext cx="1554480" cy="589088"/>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700" b="1" noProof="1">
                  <a:solidFill>
                    <a:schemeClr val="bg1"/>
                  </a:solidFill>
                  <a:latin typeface="+mj-lt"/>
                </a:rPr>
                <a:t>KHOA HỌC </a:t>
              </a:r>
              <a:endParaRPr lang="en-US" sz="1700" b="1" noProof="1">
                <a:solidFill>
                  <a:schemeClr val="bg1"/>
                </a:solidFill>
                <a:latin typeface="+mj-lt"/>
              </a:endParaRPr>
            </a:p>
            <a:p>
              <a:r>
                <a:rPr lang="vi-VN" sz="1700" b="1" noProof="1">
                  <a:solidFill>
                    <a:schemeClr val="bg1"/>
                  </a:solidFill>
                  <a:latin typeface="+mj-lt"/>
                </a:rPr>
                <a:t>CÔNG NGHỆ</a:t>
              </a:r>
              <a:endParaRPr lang="en-US" sz="1700" b="1" noProof="1">
                <a:solidFill>
                  <a:schemeClr val="bg1"/>
                </a:solidFill>
                <a:latin typeface="+mj-lt"/>
              </a:endParaRPr>
            </a:p>
          </p:txBody>
        </p:sp>
      </p:grpSp>
      <p:grpSp>
        <p:nvGrpSpPr>
          <p:cNvPr id="29" name="Group 28">
            <a:extLst>
              <a:ext uri="{FF2B5EF4-FFF2-40B4-BE49-F238E27FC236}">
                <a16:creationId xmlns:a16="http://schemas.microsoft.com/office/drawing/2014/main" id="{88831BD6-75C0-471F-A220-1448156D1108}"/>
              </a:ext>
            </a:extLst>
          </p:cNvPr>
          <p:cNvGrpSpPr/>
          <p:nvPr/>
        </p:nvGrpSpPr>
        <p:grpSpPr>
          <a:xfrm>
            <a:off x="2207411" y="1617955"/>
            <a:ext cx="2704150" cy="1998549"/>
            <a:chOff x="7719060" y="1397635"/>
            <a:chExt cx="2336638" cy="1912623"/>
          </a:xfrm>
        </p:grpSpPr>
        <p:sp>
          <p:nvSpPr>
            <p:cNvPr id="30" name="Shape">
              <a:extLst>
                <a:ext uri="{FF2B5EF4-FFF2-40B4-BE49-F238E27FC236}">
                  <a16:creationId xmlns:a16="http://schemas.microsoft.com/office/drawing/2014/main" id="{B595428C-7656-468F-BD65-DBAB7088AB47}"/>
                </a:ext>
              </a:extLst>
            </p:cNvPr>
            <p:cNvSpPr/>
            <p:nvPr/>
          </p:nvSpPr>
          <p:spPr>
            <a:xfrm>
              <a:off x="7923848" y="1397635"/>
              <a:ext cx="2062479" cy="1912623"/>
            </a:xfrm>
            <a:custGeom>
              <a:avLst/>
              <a:gdLst/>
              <a:ahLst/>
              <a:cxnLst>
                <a:cxn ang="0">
                  <a:pos x="wd2" y="hd2"/>
                </a:cxn>
                <a:cxn ang="5400000">
                  <a:pos x="wd2" y="hd2"/>
                </a:cxn>
                <a:cxn ang="10800000">
                  <a:pos x="wd2" y="hd2"/>
                </a:cxn>
                <a:cxn ang="16200000">
                  <a:pos x="wd2" y="hd2"/>
                </a:cxn>
              </a:cxnLst>
              <a:rect l="0" t="0" r="r" b="b"/>
              <a:pathLst>
                <a:path w="21600" h="21600" extrusionOk="0">
                  <a:moveTo>
                    <a:pt x="984" y="21600"/>
                  </a:moveTo>
                  <a:lnTo>
                    <a:pt x="2168" y="15418"/>
                  </a:lnTo>
                  <a:lnTo>
                    <a:pt x="18700" y="16135"/>
                  </a:lnTo>
                  <a:lnTo>
                    <a:pt x="21600" y="1778"/>
                  </a:lnTo>
                  <a:lnTo>
                    <a:pt x="20190" y="0"/>
                  </a:lnTo>
                  <a:lnTo>
                    <a:pt x="0" y="9394"/>
                  </a:lnTo>
                  <a:close/>
                </a:path>
              </a:pathLst>
            </a:custGeom>
            <a:solidFill>
              <a:schemeClr val="accent2">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31" name="Shape">
              <a:extLst>
                <a:ext uri="{FF2B5EF4-FFF2-40B4-BE49-F238E27FC236}">
                  <a16:creationId xmlns:a16="http://schemas.microsoft.com/office/drawing/2014/main" id="{36760B48-7A7A-4CEA-92CF-5F28FBF6286A}"/>
                </a:ext>
              </a:extLst>
            </p:cNvPr>
            <p:cNvSpPr/>
            <p:nvPr/>
          </p:nvSpPr>
          <p:spPr>
            <a:xfrm>
              <a:off x="7719060" y="1397635"/>
              <a:ext cx="2128522" cy="1912623"/>
            </a:xfrm>
            <a:custGeom>
              <a:avLst/>
              <a:gdLst/>
              <a:ahLst/>
              <a:cxnLst>
                <a:cxn ang="0">
                  <a:pos x="wd2" y="hd2"/>
                </a:cxn>
                <a:cxn ang="5400000">
                  <a:pos x="wd2" y="hd2"/>
                </a:cxn>
                <a:cxn ang="10800000">
                  <a:pos x="wd2" y="hd2"/>
                </a:cxn>
                <a:cxn ang="16200000">
                  <a:pos x="wd2" y="hd2"/>
                </a:cxn>
              </a:cxnLst>
              <a:rect l="0" t="0" r="r" b="b"/>
              <a:pathLst>
                <a:path w="21600" h="21600" extrusionOk="0">
                  <a:moveTo>
                    <a:pt x="0" y="3657"/>
                  </a:moveTo>
                  <a:lnTo>
                    <a:pt x="2990" y="21600"/>
                  </a:lnTo>
                  <a:lnTo>
                    <a:pt x="3570" y="13740"/>
                  </a:lnTo>
                  <a:lnTo>
                    <a:pt x="18739" y="14300"/>
                  </a:lnTo>
                  <a:lnTo>
                    <a:pt x="21600" y="0"/>
                  </a:lnTo>
                  <a:close/>
                </a:path>
              </a:pathLst>
            </a:custGeom>
            <a:solidFill>
              <a:schemeClr val="accent2"/>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33" name="TextBox 26">
              <a:extLst>
                <a:ext uri="{FF2B5EF4-FFF2-40B4-BE49-F238E27FC236}">
                  <a16:creationId xmlns:a16="http://schemas.microsoft.com/office/drawing/2014/main" id="{29E6CD84-AEA6-40B3-A688-CAD344E31687}"/>
                </a:ext>
              </a:extLst>
            </p:cNvPr>
            <p:cNvSpPr txBox="1"/>
            <p:nvPr/>
          </p:nvSpPr>
          <p:spPr>
            <a:xfrm>
              <a:off x="8501217" y="1876642"/>
              <a:ext cx="1554481" cy="33872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700" b="1" noProof="1">
                  <a:latin typeface="+mj-lt"/>
                </a:rPr>
                <a:t>ĐẤT ĐAI</a:t>
              </a:r>
              <a:endParaRPr lang="en-US" sz="1700" b="1" noProof="1">
                <a:latin typeface="+mj-lt"/>
              </a:endParaRPr>
            </a:p>
          </p:txBody>
        </p:sp>
      </p:grpSp>
      <p:grpSp>
        <p:nvGrpSpPr>
          <p:cNvPr id="35" name="Group 34">
            <a:extLst>
              <a:ext uri="{FF2B5EF4-FFF2-40B4-BE49-F238E27FC236}">
                <a16:creationId xmlns:a16="http://schemas.microsoft.com/office/drawing/2014/main" id="{299DEB92-EC75-4B02-992F-34FA3F8F2F41}"/>
              </a:ext>
            </a:extLst>
          </p:cNvPr>
          <p:cNvGrpSpPr/>
          <p:nvPr/>
        </p:nvGrpSpPr>
        <p:grpSpPr>
          <a:xfrm>
            <a:off x="3260060" y="4128811"/>
            <a:ext cx="2754307" cy="1962715"/>
            <a:chOff x="6607810" y="3582035"/>
            <a:chExt cx="2379979" cy="1878330"/>
          </a:xfrm>
        </p:grpSpPr>
        <p:sp>
          <p:nvSpPr>
            <p:cNvPr id="36" name="Shape">
              <a:extLst>
                <a:ext uri="{FF2B5EF4-FFF2-40B4-BE49-F238E27FC236}">
                  <a16:creationId xmlns:a16="http://schemas.microsoft.com/office/drawing/2014/main" id="{76BF220E-2E06-4363-9EC2-76973D374F07}"/>
                </a:ext>
              </a:extLst>
            </p:cNvPr>
            <p:cNvSpPr/>
            <p:nvPr/>
          </p:nvSpPr>
          <p:spPr>
            <a:xfrm>
              <a:off x="6607810" y="3582036"/>
              <a:ext cx="2379979" cy="1878329"/>
            </a:xfrm>
            <a:custGeom>
              <a:avLst/>
              <a:gdLst/>
              <a:ahLst/>
              <a:cxnLst>
                <a:cxn ang="0">
                  <a:pos x="wd2" y="hd2"/>
                </a:cxn>
                <a:cxn ang="5400000">
                  <a:pos x="wd2" y="hd2"/>
                </a:cxn>
                <a:cxn ang="10800000">
                  <a:pos x="wd2" y="hd2"/>
                </a:cxn>
                <a:cxn ang="16200000">
                  <a:pos x="wd2" y="hd2"/>
                </a:cxn>
              </a:cxnLst>
              <a:rect l="0" t="0" r="r" b="b"/>
              <a:pathLst>
                <a:path w="21600" h="21600" extrusionOk="0">
                  <a:moveTo>
                    <a:pt x="1326" y="0"/>
                  </a:moveTo>
                  <a:lnTo>
                    <a:pt x="2651" y="1300"/>
                  </a:lnTo>
                  <a:lnTo>
                    <a:pt x="3734" y="8325"/>
                  </a:lnTo>
                  <a:lnTo>
                    <a:pt x="15215" y="6966"/>
                  </a:lnTo>
                  <a:lnTo>
                    <a:pt x="15895" y="5769"/>
                  </a:lnTo>
                  <a:lnTo>
                    <a:pt x="17900" y="7127"/>
                  </a:lnTo>
                  <a:lnTo>
                    <a:pt x="21600" y="21600"/>
                  </a:lnTo>
                  <a:lnTo>
                    <a:pt x="1349" y="20505"/>
                  </a:lnTo>
                  <a:lnTo>
                    <a:pt x="0" y="18518"/>
                  </a:lnTo>
                  <a:lnTo>
                    <a:pt x="2155" y="10953"/>
                  </a:lnTo>
                  <a:close/>
                </a:path>
              </a:pathLst>
            </a:custGeom>
            <a:solidFill>
              <a:schemeClr val="accent6">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37" name="Shape">
              <a:extLst>
                <a:ext uri="{FF2B5EF4-FFF2-40B4-BE49-F238E27FC236}">
                  <a16:creationId xmlns:a16="http://schemas.microsoft.com/office/drawing/2014/main" id="{1F90D6F7-968A-429B-B3D5-7B16B4BAEEC2}"/>
                </a:ext>
              </a:extLst>
            </p:cNvPr>
            <p:cNvSpPr/>
            <p:nvPr/>
          </p:nvSpPr>
          <p:spPr>
            <a:xfrm>
              <a:off x="6607810" y="3582035"/>
              <a:ext cx="2148840" cy="1734823"/>
            </a:xfrm>
            <a:custGeom>
              <a:avLst/>
              <a:gdLst/>
              <a:ahLst/>
              <a:cxnLst>
                <a:cxn ang="0">
                  <a:pos x="wd2" y="hd2"/>
                </a:cxn>
                <a:cxn ang="5400000">
                  <a:pos x="wd2" y="hd2"/>
                </a:cxn>
                <a:cxn ang="10800000">
                  <a:pos x="wd2" y="hd2"/>
                </a:cxn>
                <a:cxn ang="16200000">
                  <a:pos x="wd2" y="hd2"/>
                </a:cxn>
              </a:cxnLst>
              <a:rect l="0" t="0" r="r" b="b"/>
              <a:pathLst>
                <a:path w="21600" h="21600" extrusionOk="0">
                  <a:moveTo>
                    <a:pt x="0" y="20050"/>
                  </a:moveTo>
                  <a:lnTo>
                    <a:pt x="1468" y="0"/>
                  </a:lnTo>
                  <a:lnTo>
                    <a:pt x="2681" y="8570"/>
                  </a:lnTo>
                  <a:lnTo>
                    <a:pt x="17604" y="6246"/>
                  </a:lnTo>
                  <a:lnTo>
                    <a:pt x="21600" y="21600"/>
                  </a:lnTo>
                  <a:close/>
                </a:path>
              </a:pathLst>
            </a:custGeom>
            <a:solidFill>
              <a:schemeClr val="accent6"/>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39" name="TextBox 32">
              <a:extLst>
                <a:ext uri="{FF2B5EF4-FFF2-40B4-BE49-F238E27FC236}">
                  <a16:creationId xmlns:a16="http://schemas.microsoft.com/office/drawing/2014/main" id="{565B9B16-A6A3-4EDB-89F4-0369D593FB63}"/>
                </a:ext>
              </a:extLst>
            </p:cNvPr>
            <p:cNvSpPr txBox="1"/>
            <p:nvPr/>
          </p:nvSpPr>
          <p:spPr>
            <a:xfrm>
              <a:off x="7202170" y="4537596"/>
              <a:ext cx="1554480" cy="33872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700" b="1" noProof="1">
                  <a:latin typeface="+mj-lt"/>
                </a:rPr>
                <a:t>NHÂN LỰC</a:t>
              </a:r>
              <a:endParaRPr lang="en-US" sz="1700" b="1" noProof="1">
                <a:latin typeface="+mj-lt"/>
              </a:endParaRPr>
            </a:p>
          </p:txBody>
        </p:sp>
      </p:grpSp>
      <p:sp>
        <p:nvSpPr>
          <p:cNvPr id="42" name="TextBox 41">
            <a:extLst>
              <a:ext uri="{FF2B5EF4-FFF2-40B4-BE49-F238E27FC236}">
                <a16:creationId xmlns:a16="http://schemas.microsoft.com/office/drawing/2014/main" id="{FBDF53CA-990E-47EE-A122-74DA27962164}"/>
              </a:ext>
            </a:extLst>
          </p:cNvPr>
          <p:cNvSpPr txBox="1"/>
          <p:nvPr/>
        </p:nvSpPr>
        <p:spPr>
          <a:xfrm>
            <a:off x="8199306" y="4095163"/>
            <a:ext cx="697627" cy="400110"/>
          </a:xfrm>
          <a:prstGeom prst="rect">
            <a:avLst/>
          </a:prstGeom>
          <a:noFill/>
        </p:spPr>
        <p:txBody>
          <a:bodyPr wrap="none" rtlCol="0" anchor="ctr">
            <a:spAutoFit/>
          </a:bodyPr>
          <a:lstStyle/>
          <a:p>
            <a:pPr algn="ctr"/>
            <a:r>
              <a:rPr lang="en-US" sz="2000" b="1" dirty="0">
                <a:solidFill>
                  <a:schemeClr val="accent4">
                    <a:lumMod val="50000"/>
                  </a:schemeClr>
                </a:solidFill>
                <a:latin typeface="Times New Roman (Headings)"/>
              </a:rPr>
              <a:t>20</a:t>
            </a:r>
            <a:r>
              <a:rPr lang="vi-VN" sz="2000" b="1" dirty="0">
                <a:solidFill>
                  <a:schemeClr val="accent4">
                    <a:lumMod val="50000"/>
                  </a:schemeClr>
                </a:solidFill>
                <a:latin typeface="Times New Roman (Headings)"/>
              </a:rPr>
              <a:t>30</a:t>
            </a:r>
            <a:endParaRPr lang="en-US" sz="2000" b="1" dirty="0">
              <a:solidFill>
                <a:schemeClr val="accent4">
                  <a:lumMod val="50000"/>
                </a:schemeClr>
              </a:solidFill>
              <a:latin typeface="Times New Roman (Headings)"/>
            </a:endParaRPr>
          </a:p>
        </p:txBody>
      </p:sp>
      <p:sp>
        <p:nvSpPr>
          <p:cNvPr id="44" name="TextBox 43">
            <a:extLst>
              <a:ext uri="{FF2B5EF4-FFF2-40B4-BE49-F238E27FC236}">
                <a16:creationId xmlns:a16="http://schemas.microsoft.com/office/drawing/2014/main" id="{F1D0264F-1566-4C39-BBF1-0DDFEB645322}"/>
              </a:ext>
            </a:extLst>
          </p:cNvPr>
          <p:cNvSpPr txBox="1"/>
          <p:nvPr/>
        </p:nvSpPr>
        <p:spPr>
          <a:xfrm>
            <a:off x="1456174" y="4027951"/>
            <a:ext cx="697627" cy="400110"/>
          </a:xfrm>
          <a:prstGeom prst="rect">
            <a:avLst/>
          </a:prstGeom>
          <a:noFill/>
        </p:spPr>
        <p:txBody>
          <a:bodyPr wrap="none" rtlCol="0" anchor="ctr">
            <a:spAutoFit/>
          </a:bodyPr>
          <a:lstStyle/>
          <a:p>
            <a:pPr algn="ctr"/>
            <a:r>
              <a:rPr lang="en-US" sz="2000" b="1" dirty="0">
                <a:solidFill>
                  <a:schemeClr val="accent2">
                    <a:lumMod val="75000"/>
                  </a:schemeClr>
                </a:solidFill>
                <a:latin typeface="Times New Roman (Headings)"/>
              </a:rPr>
              <a:t>20</a:t>
            </a:r>
            <a:r>
              <a:rPr lang="vi-VN" sz="2000" b="1" dirty="0">
                <a:solidFill>
                  <a:schemeClr val="accent2">
                    <a:lumMod val="75000"/>
                  </a:schemeClr>
                </a:solidFill>
                <a:latin typeface="Times New Roman (Headings)"/>
              </a:rPr>
              <a:t>21</a:t>
            </a:r>
            <a:endParaRPr lang="en-US" sz="2000" b="1" dirty="0">
              <a:solidFill>
                <a:schemeClr val="accent2">
                  <a:lumMod val="75000"/>
                </a:schemeClr>
              </a:solidFill>
              <a:latin typeface="Times New Roman (Headings)"/>
            </a:endParaRPr>
          </a:p>
        </p:txBody>
      </p:sp>
      <p:sp>
        <p:nvSpPr>
          <p:cNvPr id="28" name="Title 1">
            <a:extLst>
              <a:ext uri="{FF2B5EF4-FFF2-40B4-BE49-F238E27FC236}">
                <a16:creationId xmlns:a16="http://schemas.microsoft.com/office/drawing/2014/main" id="{5B327DC1-D0F0-4032-B383-FD0479DC653D}"/>
              </a:ext>
            </a:extLst>
          </p:cNvPr>
          <p:cNvSpPr txBox="1">
            <a:spLocks/>
          </p:cNvSpPr>
          <p:nvPr/>
        </p:nvSpPr>
        <p:spPr>
          <a:xfrm>
            <a:off x="1235356" y="441051"/>
            <a:ext cx="9824064" cy="76986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600" dirty="0"/>
          </a:p>
        </p:txBody>
      </p:sp>
      <p:grpSp>
        <p:nvGrpSpPr>
          <p:cNvPr id="32" name="Group 31">
            <a:extLst>
              <a:ext uri="{FF2B5EF4-FFF2-40B4-BE49-F238E27FC236}">
                <a16:creationId xmlns:a16="http://schemas.microsoft.com/office/drawing/2014/main" id="{A22E5AD6-2904-4AE0-AC51-CD0A74ADB725}"/>
              </a:ext>
            </a:extLst>
          </p:cNvPr>
          <p:cNvGrpSpPr/>
          <p:nvPr/>
        </p:nvGrpSpPr>
        <p:grpSpPr>
          <a:xfrm>
            <a:off x="8020575" y="1492786"/>
            <a:ext cx="2623868" cy="1998549"/>
            <a:chOff x="7719060" y="1397635"/>
            <a:chExt cx="2267267" cy="1912623"/>
          </a:xfrm>
        </p:grpSpPr>
        <p:sp>
          <p:nvSpPr>
            <p:cNvPr id="34" name="Shape">
              <a:extLst>
                <a:ext uri="{FF2B5EF4-FFF2-40B4-BE49-F238E27FC236}">
                  <a16:creationId xmlns:a16="http://schemas.microsoft.com/office/drawing/2014/main" id="{93C1B37B-D29E-44DC-BE73-5660E3FCFB39}"/>
                </a:ext>
              </a:extLst>
            </p:cNvPr>
            <p:cNvSpPr/>
            <p:nvPr/>
          </p:nvSpPr>
          <p:spPr>
            <a:xfrm>
              <a:off x="7923848" y="1397635"/>
              <a:ext cx="2062479" cy="1912623"/>
            </a:xfrm>
            <a:custGeom>
              <a:avLst/>
              <a:gdLst/>
              <a:ahLst/>
              <a:cxnLst>
                <a:cxn ang="0">
                  <a:pos x="wd2" y="hd2"/>
                </a:cxn>
                <a:cxn ang="5400000">
                  <a:pos x="wd2" y="hd2"/>
                </a:cxn>
                <a:cxn ang="10800000">
                  <a:pos x="wd2" y="hd2"/>
                </a:cxn>
                <a:cxn ang="16200000">
                  <a:pos x="wd2" y="hd2"/>
                </a:cxn>
              </a:cxnLst>
              <a:rect l="0" t="0" r="r" b="b"/>
              <a:pathLst>
                <a:path w="21600" h="21600" extrusionOk="0">
                  <a:moveTo>
                    <a:pt x="984" y="21600"/>
                  </a:moveTo>
                  <a:lnTo>
                    <a:pt x="2168" y="15418"/>
                  </a:lnTo>
                  <a:lnTo>
                    <a:pt x="18700" y="16135"/>
                  </a:lnTo>
                  <a:lnTo>
                    <a:pt x="21600" y="1778"/>
                  </a:lnTo>
                  <a:lnTo>
                    <a:pt x="20190" y="0"/>
                  </a:lnTo>
                  <a:lnTo>
                    <a:pt x="0" y="9394"/>
                  </a:lnTo>
                  <a:close/>
                </a:path>
              </a:pathLst>
            </a:custGeom>
            <a:solidFill>
              <a:schemeClr val="accent4">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38" name="Shape">
              <a:extLst>
                <a:ext uri="{FF2B5EF4-FFF2-40B4-BE49-F238E27FC236}">
                  <a16:creationId xmlns:a16="http://schemas.microsoft.com/office/drawing/2014/main" id="{D4932478-804D-45C7-A90D-F0984E9CB1BC}"/>
                </a:ext>
              </a:extLst>
            </p:cNvPr>
            <p:cNvSpPr/>
            <p:nvPr/>
          </p:nvSpPr>
          <p:spPr>
            <a:xfrm>
              <a:off x="7719060" y="1397635"/>
              <a:ext cx="2128522" cy="1912623"/>
            </a:xfrm>
            <a:custGeom>
              <a:avLst/>
              <a:gdLst/>
              <a:ahLst/>
              <a:cxnLst>
                <a:cxn ang="0">
                  <a:pos x="wd2" y="hd2"/>
                </a:cxn>
                <a:cxn ang="5400000">
                  <a:pos x="wd2" y="hd2"/>
                </a:cxn>
                <a:cxn ang="10800000">
                  <a:pos x="wd2" y="hd2"/>
                </a:cxn>
                <a:cxn ang="16200000">
                  <a:pos x="wd2" y="hd2"/>
                </a:cxn>
              </a:cxnLst>
              <a:rect l="0" t="0" r="r" b="b"/>
              <a:pathLst>
                <a:path w="21600" h="21600" extrusionOk="0">
                  <a:moveTo>
                    <a:pt x="0" y="3657"/>
                  </a:moveTo>
                  <a:lnTo>
                    <a:pt x="2990" y="21600"/>
                  </a:lnTo>
                  <a:lnTo>
                    <a:pt x="3570" y="13740"/>
                  </a:lnTo>
                  <a:lnTo>
                    <a:pt x="18739" y="14300"/>
                  </a:lnTo>
                  <a:lnTo>
                    <a:pt x="21600" y="0"/>
                  </a:lnTo>
                  <a:close/>
                </a:path>
              </a:pathLst>
            </a:custGeom>
            <a:solidFill>
              <a:schemeClr val="accent4"/>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40" name="TextBox 26">
              <a:extLst>
                <a:ext uri="{FF2B5EF4-FFF2-40B4-BE49-F238E27FC236}">
                  <a16:creationId xmlns:a16="http://schemas.microsoft.com/office/drawing/2014/main" id="{8615D94E-51E7-49E7-8862-D8F1A8D94E7B}"/>
                </a:ext>
              </a:extLst>
            </p:cNvPr>
            <p:cNvSpPr txBox="1"/>
            <p:nvPr/>
          </p:nvSpPr>
          <p:spPr>
            <a:xfrm>
              <a:off x="8137243" y="1972370"/>
              <a:ext cx="1554481" cy="338726"/>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700" b="1" noProof="1">
                  <a:latin typeface="+mj-lt"/>
                </a:rPr>
                <a:t>ĐÂU TƯ CÔNG</a:t>
              </a:r>
              <a:endParaRPr lang="en-US" sz="1700" b="1" noProof="1">
                <a:latin typeface="+mj-lt"/>
              </a:endParaRPr>
            </a:p>
          </p:txBody>
        </p:sp>
      </p:grpSp>
      <p:grpSp>
        <p:nvGrpSpPr>
          <p:cNvPr id="41" name="Group 40">
            <a:extLst>
              <a:ext uri="{FF2B5EF4-FFF2-40B4-BE49-F238E27FC236}">
                <a16:creationId xmlns:a16="http://schemas.microsoft.com/office/drawing/2014/main" id="{CE9474FA-48CB-4685-AAC8-77FB54BFB1EC}"/>
              </a:ext>
            </a:extLst>
          </p:cNvPr>
          <p:cNvGrpSpPr/>
          <p:nvPr/>
        </p:nvGrpSpPr>
        <p:grpSpPr>
          <a:xfrm>
            <a:off x="5024765" y="1530644"/>
            <a:ext cx="2623868" cy="1998550"/>
            <a:chOff x="7719060" y="1397635"/>
            <a:chExt cx="2267267" cy="1912623"/>
          </a:xfrm>
        </p:grpSpPr>
        <p:sp>
          <p:nvSpPr>
            <p:cNvPr id="43" name="Shape">
              <a:extLst>
                <a:ext uri="{FF2B5EF4-FFF2-40B4-BE49-F238E27FC236}">
                  <a16:creationId xmlns:a16="http://schemas.microsoft.com/office/drawing/2014/main" id="{DFC99D14-FA2D-421B-8EA1-B51935B3A91E}"/>
                </a:ext>
              </a:extLst>
            </p:cNvPr>
            <p:cNvSpPr/>
            <p:nvPr/>
          </p:nvSpPr>
          <p:spPr>
            <a:xfrm>
              <a:off x="7923848" y="1397635"/>
              <a:ext cx="2062479" cy="1912623"/>
            </a:xfrm>
            <a:custGeom>
              <a:avLst/>
              <a:gdLst/>
              <a:ahLst/>
              <a:cxnLst>
                <a:cxn ang="0">
                  <a:pos x="wd2" y="hd2"/>
                </a:cxn>
                <a:cxn ang="5400000">
                  <a:pos x="wd2" y="hd2"/>
                </a:cxn>
                <a:cxn ang="10800000">
                  <a:pos x="wd2" y="hd2"/>
                </a:cxn>
                <a:cxn ang="16200000">
                  <a:pos x="wd2" y="hd2"/>
                </a:cxn>
              </a:cxnLst>
              <a:rect l="0" t="0" r="r" b="b"/>
              <a:pathLst>
                <a:path w="21600" h="21600" extrusionOk="0">
                  <a:moveTo>
                    <a:pt x="984" y="21600"/>
                  </a:moveTo>
                  <a:lnTo>
                    <a:pt x="2168" y="15418"/>
                  </a:lnTo>
                  <a:lnTo>
                    <a:pt x="18700" y="16135"/>
                  </a:lnTo>
                  <a:lnTo>
                    <a:pt x="21600" y="1778"/>
                  </a:lnTo>
                  <a:lnTo>
                    <a:pt x="20190" y="0"/>
                  </a:lnTo>
                  <a:lnTo>
                    <a:pt x="0" y="9394"/>
                  </a:lnTo>
                  <a:close/>
                </a:path>
              </a:pathLst>
            </a:custGeom>
            <a:solidFill>
              <a:schemeClr val="accent3">
                <a:lumMod val="50000"/>
              </a:schemeClr>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45" name="Shape">
              <a:extLst>
                <a:ext uri="{FF2B5EF4-FFF2-40B4-BE49-F238E27FC236}">
                  <a16:creationId xmlns:a16="http://schemas.microsoft.com/office/drawing/2014/main" id="{E7CB469C-E967-4911-85C0-650DE9ECA38E}"/>
                </a:ext>
              </a:extLst>
            </p:cNvPr>
            <p:cNvSpPr/>
            <p:nvPr/>
          </p:nvSpPr>
          <p:spPr>
            <a:xfrm>
              <a:off x="7719060" y="1397635"/>
              <a:ext cx="2128522" cy="1912623"/>
            </a:xfrm>
            <a:custGeom>
              <a:avLst/>
              <a:gdLst/>
              <a:ahLst/>
              <a:cxnLst>
                <a:cxn ang="0">
                  <a:pos x="wd2" y="hd2"/>
                </a:cxn>
                <a:cxn ang="5400000">
                  <a:pos x="wd2" y="hd2"/>
                </a:cxn>
                <a:cxn ang="10800000">
                  <a:pos x="wd2" y="hd2"/>
                </a:cxn>
                <a:cxn ang="16200000">
                  <a:pos x="wd2" y="hd2"/>
                </a:cxn>
              </a:cxnLst>
              <a:rect l="0" t="0" r="r" b="b"/>
              <a:pathLst>
                <a:path w="21600" h="21600" extrusionOk="0">
                  <a:moveTo>
                    <a:pt x="0" y="3657"/>
                  </a:moveTo>
                  <a:lnTo>
                    <a:pt x="2990" y="21600"/>
                  </a:lnTo>
                  <a:lnTo>
                    <a:pt x="3570" y="13740"/>
                  </a:lnTo>
                  <a:lnTo>
                    <a:pt x="18739" y="14300"/>
                  </a:lnTo>
                  <a:lnTo>
                    <a:pt x="21600" y="0"/>
                  </a:lnTo>
                  <a:close/>
                </a:path>
              </a:pathLst>
            </a:custGeom>
            <a:solidFill>
              <a:schemeClr val="accent3"/>
            </a:solidFill>
            <a:ln w="12700">
              <a:miter lim="400000"/>
            </a:ln>
          </p:spPr>
          <p:txBody>
            <a:bodyPr lIns="28575" tIns="28575" rIns="28575" bIns="28575"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3000">
                  <a:solidFill>
                    <a:srgbClr val="FFFFFF"/>
                  </a:solidFill>
                  <a:effectLst>
                    <a:outerShdw blurRad="38100" dist="12700" dir="5400000" rotWithShape="0">
                      <a:srgbClr val="000000">
                        <a:alpha val="50000"/>
                      </a:srgbClr>
                    </a:outerShdw>
                  </a:effectLst>
                </a:defRPr>
              </a:pPr>
              <a:endParaRPr sz="1700">
                <a:latin typeface="+mj-lt"/>
              </a:endParaRPr>
            </a:p>
          </p:txBody>
        </p:sp>
        <p:sp>
          <p:nvSpPr>
            <p:cNvPr id="46" name="TextBox 45">
              <a:extLst>
                <a:ext uri="{FF2B5EF4-FFF2-40B4-BE49-F238E27FC236}">
                  <a16:creationId xmlns:a16="http://schemas.microsoft.com/office/drawing/2014/main" id="{B0A0BDDC-1F7E-441C-A8DC-138BB0D3BB02}"/>
                </a:ext>
              </a:extLst>
            </p:cNvPr>
            <p:cNvSpPr txBox="1"/>
            <p:nvPr/>
          </p:nvSpPr>
          <p:spPr>
            <a:xfrm>
              <a:off x="8303817" y="1685027"/>
              <a:ext cx="1623934" cy="839450"/>
            </a:xfrm>
            <a:prstGeom prst="rect">
              <a:avLst/>
            </a:prstGeom>
            <a:noFill/>
          </p:spPr>
          <p:txBody>
            <a:bodyPr wrap="square" lIns="0" rIns="0" rtlCol="0" anchor="b">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vi-VN" sz="1700" b="1" noProof="1">
                  <a:latin typeface="+mj-lt"/>
                </a:rPr>
                <a:t>TÀI CHÍNH –       </a:t>
              </a:r>
              <a:endParaRPr lang="en-US" sz="1700" b="1" noProof="1">
                <a:latin typeface="+mj-lt"/>
              </a:endParaRPr>
            </a:p>
            <a:p>
              <a:r>
                <a:rPr lang="vi-VN" sz="1700" b="1" noProof="1">
                  <a:latin typeface="+mj-lt"/>
                </a:rPr>
                <a:t>TÍN DỤNG – THUẾ</a:t>
              </a:r>
              <a:endParaRPr lang="en-US" sz="1700" b="1" noProof="1">
                <a:latin typeface="+mj-lt"/>
              </a:endParaRPr>
            </a:p>
          </p:txBody>
        </p:sp>
      </p:grpSp>
    </p:spTree>
    <p:extLst>
      <p:ext uri="{BB962C8B-B14F-4D97-AF65-F5344CB8AC3E}">
        <p14:creationId xmlns:p14="http://schemas.microsoft.com/office/powerpoint/2010/main" val="17883155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Veto of 2017 political reform will bolster Leung Chun-ying&amp;#39;s hold on power  | South China Morning Post">
            <a:hlinkClick r:id="" action="ppaction://hlinkshowjump?jump=nextslide" highlightClick="1"/>
            <a:extLst>
              <a:ext uri="{FF2B5EF4-FFF2-40B4-BE49-F238E27FC236}">
                <a16:creationId xmlns:a16="http://schemas.microsoft.com/office/drawing/2014/main" id="{57866734-C32A-4D0D-8263-B9EECACB4CE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9041" r="2" b="795"/>
          <a:stretch/>
        </p:blipFill>
        <p:spPr bwMode="auto">
          <a:xfrm>
            <a:off x="0" y="2215750"/>
            <a:ext cx="8832644" cy="4754593"/>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a16="http://schemas.microsoft.com/office/drawing/2014/main" id="{3085F11B-317F-45CC-9A27-B6700ADA71E9}"/>
              </a:ext>
            </a:extLst>
          </p:cNvPr>
          <p:cNvSpPr txBox="1">
            <a:spLocks/>
          </p:cNvSpPr>
          <p:nvPr/>
        </p:nvSpPr>
        <p:spPr>
          <a:xfrm>
            <a:off x="4612170" y="949819"/>
            <a:ext cx="3669723" cy="841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err="1">
                <a:solidFill>
                  <a:srgbClr val="FF0000"/>
                </a:solidFill>
                <a:latin typeface="Times New Roman (Headings)"/>
              </a:rPr>
              <a:t>Đổi</a:t>
            </a:r>
            <a:r>
              <a:rPr lang="en-US" sz="2600" b="1" dirty="0">
                <a:solidFill>
                  <a:srgbClr val="FF0000"/>
                </a:solidFill>
                <a:latin typeface="Times New Roman (Headings)"/>
              </a:rPr>
              <a:t> </a:t>
            </a:r>
            <a:r>
              <a:rPr lang="en-US" sz="2600" b="1" dirty="0" err="1">
                <a:solidFill>
                  <a:srgbClr val="FF0000"/>
                </a:solidFill>
                <a:latin typeface="Times New Roman (Headings)"/>
              </a:rPr>
              <a:t>mới</a:t>
            </a:r>
            <a:r>
              <a:rPr lang="en-US" sz="2600" b="1" dirty="0">
                <a:solidFill>
                  <a:srgbClr val="FF0000"/>
                </a:solidFill>
                <a:latin typeface="Times New Roman (Headings)"/>
              </a:rPr>
              <a:t> </a:t>
            </a:r>
            <a:r>
              <a:rPr lang="en-US" sz="2600" b="1" dirty="0" err="1">
                <a:solidFill>
                  <a:srgbClr val="FF0000"/>
                </a:solidFill>
                <a:latin typeface="Times New Roman (Headings)"/>
              </a:rPr>
              <a:t>thể</a:t>
            </a:r>
            <a:r>
              <a:rPr lang="en-US" sz="2600" b="1" dirty="0">
                <a:solidFill>
                  <a:srgbClr val="FF0000"/>
                </a:solidFill>
                <a:latin typeface="Times New Roman (Headings)"/>
              </a:rPr>
              <a:t> </a:t>
            </a:r>
            <a:r>
              <a:rPr lang="en-US" sz="2600" b="1" dirty="0" err="1">
                <a:solidFill>
                  <a:srgbClr val="FF0000"/>
                </a:solidFill>
                <a:latin typeface="Times New Roman (Headings)"/>
              </a:rPr>
              <a:t>chế</a:t>
            </a:r>
            <a:r>
              <a:rPr lang="en-US" sz="2600" b="1" dirty="0">
                <a:solidFill>
                  <a:srgbClr val="FF0000"/>
                </a:solidFill>
                <a:latin typeface="Times New Roman (Headings)"/>
              </a:rPr>
              <a:t>, </a:t>
            </a:r>
            <a:r>
              <a:rPr lang="en-US" sz="2600" b="1" dirty="0" err="1">
                <a:solidFill>
                  <a:srgbClr val="FF0000"/>
                </a:solidFill>
                <a:latin typeface="Times New Roman (Headings)"/>
              </a:rPr>
              <a:t>tổ</a:t>
            </a:r>
            <a:r>
              <a:rPr lang="en-US" sz="2600" b="1" dirty="0">
                <a:solidFill>
                  <a:srgbClr val="FF0000"/>
                </a:solidFill>
                <a:latin typeface="Times New Roman (Headings)"/>
              </a:rPr>
              <a:t> </a:t>
            </a:r>
            <a:r>
              <a:rPr lang="en-US" sz="2600" b="1" dirty="0" err="1">
                <a:solidFill>
                  <a:srgbClr val="FF0000"/>
                </a:solidFill>
                <a:latin typeface="Times New Roman (Headings)"/>
              </a:rPr>
              <a:t>chức</a:t>
            </a:r>
            <a:endParaRPr lang="en-US" sz="2600" b="1" dirty="0">
              <a:solidFill>
                <a:srgbClr val="FF0000"/>
              </a:solidFill>
              <a:latin typeface="Times New Roman (Headings)"/>
            </a:endParaRPr>
          </a:p>
        </p:txBody>
      </p:sp>
      <p:sp>
        <p:nvSpPr>
          <p:cNvPr id="8" name="Content Placeholder 2">
            <a:extLst>
              <a:ext uri="{FF2B5EF4-FFF2-40B4-BE49-F238E27FC236}">
                <a16:creationId xmlns:a16="http://schemas.microsoft.com/office/drawing/2014/main" id="{3B3FD782-ACCB-4445-94F2-67567552B36D}"/>
              </a:ext>
            </a:extLst>
          </p:cNvPr>
          <p:cNvSpPr txBox="1">
            <a:spLocks/>
          </p:cNvSpPr>
          <p:nvPr/>
        </p:nvSpPr>
        <p:spPr>
          <a:xfrm>
            <a:off x="8499086" y="540327"/>
            <a:ext cx="3669723" cy="18416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Char char="-"/>
            </a:pPr>
            <a:r>
              <a:rPr lang="en-US" sz="2000" dirty="0" err="1">
                <a:latin typeface="Times New Roman (Headings)"/>
              </a:rPr>
              <a:t>Phát</a:t>
            </a:r>
            <a:r>
              <a:rPr lang="en-US" sz="2000" dirty="0">
                <a:latin typeface="Times New Roman (Headings)"/>
              </a:rPr>
              <a:t> </a:t>
            </a:r>
            <a:r>
              <a:rPr lang="en-US" sz="2000" dirty="0" err="1">
                <a:latin typeface="Times New Roman (Headings)"/>
              </a:rPr>
              <a:t>triển</a:t>
            </a:r>
            <a:r>
              <a:rPr lang="en-US" sz="2000" dirty="0">
                <a:latin typeface="Times New Roman (Headings)"/>
              </a:rPr>
              <a:t> HTX</a:t>
            </a:r>
          </a:p>
          <a:p>
            <a:pPr>
              <a:buFontTx/>
              <a:buChar char="-"/>
            </a:pPr>
            <a:r>
              <a:rPr lang="en-US" sz="2000" dirty="0" err="1">
                <a:latin typeface="Times New Roman (Headings)"/>
              </a:rPr>
              <a:t>Đổi</a:t>
            </a:r>
            <a:r>
              <a:rPr lang="en-US" sz="2000" dirty="0">
                <a:latin typeface="Times New Roman (Headings)"/>
              </a:rPr>
              <a:t> </a:t>
            </a:r>
            <a:r>
              <a:rPr lang="en-US" sz="2000" dirty="0" err="1">
                <a:latin typeface="Times New Roman (Headings)"/>
              </a:rPr>
              <a:t>mới</a:t>
            </a:r>
            <a:r>
              <a:rPr lang="en-US" sz="2000" dirty="0">
                <a:latin typeface="Times New Roman (Headings)"/>
              </a:rPr>
              <a:t> </a:t>
            </a:r>
            <a:r>
              <a:rPr lang="en-US" sz="2000" dirty="0" err="1">
                <a:latin typeface="Times New Roman (Headings)"/>
              </a:rPr>
              <a:t>hiệp</a:t>
            </a:r>
            <a:r>
              <a:rPr lang="en-US" sz="2000" dirty="0">
                <a:latin typeface="Times New Roman (Headings)"/>
              </a:rPr>
              <a:t> </a:t>
            </a:r>
            <a:r>
              <a:rPr lang="en-US" sz="2000" dirty="0" err="1">
                <a:latin typeface="Times New Roman (Headings)"/>
              </a:rPr>
              <a:t>hội</a:t>
            </a:r>
            <a:r>
              <a:rPr lang="en-US" sz="2000" dirty="0">
                <a:latin typeface="Times New Roman (Headings)"/>
              </a:rPr>
              <a:t>, </a:t>
            </a:r>
            <a:r>
              <a:rPr lang="en-US" sz="2000" dirty="0" err="1">
                <a:latin typeface="Times New Roman (Headings)"/>
              </a:rPr>
              <a:t>ngành</a:t>
            </a:r>
            <a:r>
              <a:rPr lang="en-US" sz="2000" dirty="0">
                <a:latin typeface="Times New Roman (Headings)"/>
              </a:rPr>
              <a:t> </a:t>
            </a:r>
            <a:r>
              <a:rPr lang="en-US" sz="2000" dirty="0" err="1">
                <a:latin typeface="Times New Roman (Headings)"/>
              </a:rPr>
              <a:t>hàng</a:t>
            </a:r>
            <a:endParaRPr lang="en-US" sz="2000" dirty="0">
              <a:latin typeface="Times New Roman (Headings)"/>
            </a:endParaRPr>
          </a:p>
          <a:p>
            <a:pPr>
              <a:buFontTx/>
              <a:buChar char="-"/>
            </a:pPr>
            <a:r>
              <a:rPr lang="en-US" sz="2000" dirty="0" err="1">
                <a:latin typeface="Times New Roman (Headings)"/>
              </a:rPr>
              <a:t>Phát</a:t>
            </a:r>
            <a:r>
              <a:rPr lang="en-US" sz="2000" dirty="0">
                <a:latin typeface="Times New Roman (Headings)"/>
              </a:rPr>
              <a:t> </a:t>
            </a:r>
            <a:r>
              <a:rPr lang="en-US" sz="2000" dirty="0" err="1">
                <a:latin typeface="Times New Roman (Headings)"/>
              </a:rPr>
              <a:t>triển</a:t>
            </a:r>
            <a:r>
              <a:rPr lang="en-US" sz="2000" dirty="0">
                <a:latin typeface="Times New Roman (Headings)"/>
              </a:rPr>
              <a:t> </a:t>
            </a:r>
            <a:r>
              <a:rPr lang="en-US" sz="2000" dirty="0" err="1">
                <a:latin typeface="Times New Roman (Headings)"/>
              </a:rPr>
              <a:t>cộng</a:t>
            </a:r>
            <a:r>
              <a:rPr lang="en-US" sz="2000" dirty="0">
                <a:latin typeface="Times New Roman (Headings)"/>
              </a:rPr>
              <a:t> </a:t>
            </a:r>
            <a:r>
              <a:rPr lang="en-US" sz="2000" dirty="0" err="1">
                <a:latin typeface="Times New Roman (Headings)"/>
              </a:rPr>
              <a:t>đồng</a:t>
            </a:r>
            <a:endParaRPr lang="en-US" sz="2000" dirty="0">
              <a:latin typeface="Times New Roman (Headings)"/>
            </a:endParaRPr>
          </a:p>
          <a:p>
            <a:pPr>
              <a:buFontTx/>
              <a:buChar char="-"/>
            </a:pPr>
            <a:r>
              <a:rPr lang="en-US" sz="2000" dirty="0" err="1">
                <a:latin typeface="Times New Roman (Headings)"/>
              </a:rPr>
              <a:t>Cải</a:t>
            </a:r>
            <a:r>
              <a:rPr lang="en-US" sz="2000" dirty="0">
                <a:latin typeface="Times New Roman (Headings)"/>
              </a:rPr>
              <a:t> </a:t>
            </a:r>
            <a:r>
              <a:rPr lang="en-US" sz="2000" dirty="0" err="1">
                <a:latin typeface="Times New Roman (Headings)"/>
              </a:rPr>
              <a:t>cách</a:t>
            </a:r>
            <a:r>
              <a:rPr lang="en-US" sz="2000" dirty="0">
                <a:latin typeface="Times New Roman (Headings)"/>
              </a:rPr>
              <a:t> </a:t>
            </a:r>
            <a:r>
              <a:rPr lang="en-US" sz="2000" dirty="0" err="1">
                <a:latin typeface="Times New Roman (Headings)"/>
              </a:rPr>
              <a:t>hành</a:t>
            </a:r>
            <a:r>
              <a:rPr lang="en-US" sz="2000" dirty="0">
                <a:latin typeface="Times New Roman (Headings)"/>
              </a:rPr>
              <a:t> </a:t>
            </a:r>
            <a:r>
              <a:rPr lang="en-US" sz="2000" dirty="0" err="1">
                <a:latin typeface="Times New Roman (Headings)"/>
              </a:rPr>
              <a:t>chính</a:t>
            </a:r>
            <a:endParaRPr lang="en-US" sz="2000" dirty="0">
              <a:latin typeface="Times New Roman (Headings)"/>
            </a:endParaRPr>
          </a:p>
        </p:txBody>
      </p:sp>
      <p:sp>
        <p:nvSpPr>
          <p:cNvPr id="2" name="Left Brace 1">
            <a:extLst>
              <a:ext uri="{FF2B5EF4-FFF2-40B4-BE49-F238E27FC236}">
                <a16:creationId xmlns:a16="http://schemas.microsoft.com/office/drawing/2014/main" id="{25ABED6D-670B-4249-A57F-8AA96FA94F33}"/>
              </a:ext>
            </a:extLst>
          </p:cNvPr>
          <p:cNvSpPr/>
          <p:nvPr/>
        </p:nvSpPr>
        <p:spPr>
          <a:xfrm>
            <a:off x="8354291" y="746188"/>
            <a:ext cx="144795" cy="1248867"/>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635950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F11B-317F-45CC-9A27-B6700ADA71E9}"/>
              </a:ext>
            </a:extLst>
          </p:cNvPr>
          <p:cNvSpPr>
            <a:spLocks noGrp="1"/>
          </p:cNvSpPr>
          <p:nvPr>
            <p:ph type="title"/>
          </p:nvPr>
        </p:nvSpPr>
        <p:spPr>
          <a:xfrm>
            <a:off x="953258" y="3130001"/>
            <a:ext cx="3581269" cy="3482435"/>
          </a:xfrm>
        </p:spPr>
        <p:txBody>
          <a:bodyPr anchor="ctr">
            <a:normAutofit/>
          </a:bodyPr>
          <a:lstStyle/>
          <a:p>
            <a:pPr algn="ctr"/>
            <a:r>
              <a:rPr lang="da-DK" sz="2400" b="1" dirty="0">
                <a:solidFill>
                  <a:srgbClr val="0070C0"/>
                </a:solidFill>
                <a:effectLst/>
                <a:latin typeface="Times New Roman" panose="02020603050405020304" pitchFamily="18" charset="0"/>
                <a:ea typeface="Times New Roman" panose="02020603050405020304" pitchFamily="18" charset="0"/>
              </a:rPr>
              <a:t>T</a:t>
            </a:r>
            <a:r>
              <a:rPr lang="vi-VN" sz="2400" b="1" dirty="0">
                <a:solidFill>
                  <a:srgbClr val="0070C0"/>
                </a:solidFill>
                <a:effectLst/>
                <a:latin typeface="Times New Roman" panose="02020603050405020304" pitchFamily="18" charset="0"/>
                <a:ea typeface="Calibri" panose="020F0502020204030204" pitchFamily="34" charset="0"/>
              </a:rPr>
              <a:t>ạo đột phá trong nghiên cứu, ứng dụng khoa học công nghệ, đổi mới sáng tạo, chuyển đổi số;         đào tạo nhân lực phục vụ yêu cầu phát triển nông nghiệp, nông thôn</a:t>
            </a:r>
            <a:endParaRPr lang="en-US" sz="2600" b="1" dirty="0">
              <a:solidFill>
                <a:srgbClr val="0070C0"/>
              </a:solidFill>
            </a:endParaRPr>
          </a:p>
        </p:txBody>
      </p:sp>
      <p:pic>
        <p:nvPicPr>
          <p:cNvPr id="3074" name="Picture 2" descr="IVC Training Programs – Cộng đồng IFRS Việt Nam">
            <a:extLst>
              <a:ext uri="{FF2B5EF4-FFF2-40B4-BE49-F238E27FC236}">
                <a16:creationId xmlns:a16="http://schemas.microsoft.com/office/drawing/2014/main" id="{B2E9CF7B-8B24-4FDC-AF01-49721A7307A1}"/>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t="13967" b="32107"/>
          <a:stretch/>
        </p:blipFill>
        <p:spPr bwMode="auto">
          <a:xfrm>
            <a:off x="0" y="11"/>
            <a:ext cx="11025821" cy="3113880"/>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05F70E63-F21D-4E94-883F-82EC73C1D254}"/>
              </a:ext>
            </a:extLst>
          </p:cNvPr>
          <p:cNvCxnSpPr>
            <a:cxnSpLocks/>
          </p:cNvCxnSpPr>
          <p:nvPr/>
        </p:nvCxnSpPr>
        <p:spPr>
          <a:xfrm flipH="1">
            <a:off x="4534527" y="3426221"/>
            <a:ext cx="18185" cy="3119437"/>
          </a:xfrm>
          <a:prstGeom prst="line">
            <a:avLst/>
          </a:prstGeom>
          <a:ln w="28575"/>
        </p:spPr>
        <p:style>
          <a:lnRef idx="1">
            <a:schemeClr val="accent4"/>
          </a:lnRef>
          <a:fillRef idx="0">
            <a:schemeClr val="accent4"/>
          </a:fillRef>
          <a:effectRef idx="0">
            <a:schemeClr val="accent4"/>
          </a:effectRef>
          <a:fontRef idx="minor">
            <a:schemeClr val="tx1"/>
          </a:fontRef>
        </p:style>
      </p:cxnSp>
      <p:pic>
        <p:nvPicPr>
          <p:cNvPr id="7" name="Picture 2" descr="Smart Farming. Growing Crops and Harvesting Plants with Futuristic  Technologies, Drones on Field and GPS Vehicles Stock Vector - Illustration  of agricultural, farmer: 178885354">
            <a:extLst>
              <a:ext uri="{FF2B5EF4-FFF2-40B4-BE49-F238E27FC236}">
                <a16:creationId xmlns:a16="http://schemas.microsoft.com/office/drawing/2014/main" id="{8A796C1E-7259-81ED-B418-E16E262300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401" b="2483"/>
          <a:stretch/>
        </p:blipFill>
        <p:spPr bwMode="auto">
          <a:xfrm>
            <a:off x="4889988" y="3113891"/>
            <a:ext cx="7302012" cy="3744098"/>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75374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F11B-317F-45CC-9A27-B6700ADA71E9}"/>
              </a:ext>
            </a:extLst>
          </p:cNvPr>
          <p:cNvSpPr>
            <a:spLocks noGrp="1"/>
          </p:cNvSpPr>
          <p:nvPr>
            <p:ph type="title"/>
          </p:nvPr>
        </p:nvSpPr>
        <p:spPr>
          <a:xfrm>
            <a:off x="762000" y="326728"/>
            <a:ext cx="5334000" cy="2083963"/>
          </a:xfrm>
        </p:spPr>
        <p:txBody>
          <a:bodyPr anchor="b">
            <a:normAutofit/>
          </a:bodyPr>
          <a:lstStyle/>
          <a:p>
            <a:pPr algn="just"/>
            <a:r>
              <a:rPr lang="vi-VN" sz="2400" b="1" dirty="0">
                <a:solidFill>
                  <a:srgbClr val="0070C0"/>
                </a:solidFill>
                <a:effectLst/>
                <a:latin typeface="Times New Roman" panose="02020603050405020304" pitchFamily="18" charset="0"/>
                <a:ea typeface="Calibri" panose="020F0502020204030204" pitchFamily="34" charset="0"/>
              </a:rPr>
              <a:t>Quản lý tài nguyên, bảo vệ môi trường nông thôn, nâng cao khả năng thích ứng với biến đổi khí hậu, phòng, chống thiên tai</a:t>
            </a:r>
            <a:endParaRPr lang="en-US" sz="2400" b="1" dirty="0">
              <a:solidFill>
                <a:srgbClr val="0070C0"/>
              </a:solidFill>
              <a:latin typeface="Times New Roman (Headings)"/>
            </a:endParaRPr>
          </a:p>
        </p:txBody>
      </p:sp>
      <p:sp>
        <p:nvSpPr>
          <p:cNvPr id="3" name="Content Placeholder 2">
            <a:extLst>
              <a:ext uri="{FF2B5EF4-FFF2-40B4-BE49-F238E27FC236}">
                <a16:creationId xmlns:a16="http://schemas.microsoft.com/office/drawing/2014/main" id="{3B3FD782-ACCB-4445-94F2-67567552B36D}"/>
              </a:ext>
            </a:extLst>
          </p:cNvPr>
          <p:cNvSpPr>
            <a:spLocks noGrp="1"/>
          </p:cNvSpPr>
          <p:nvPr>
            <p:ph idx="1"/>
          </p:nvPr>
        </p:nvSpPr>
        <p:spPr>
          <a:xfrm>
            <a:off x="762001" y="2610290"/>
            <a:ext cx="5333999" cy="4247711"/>
          </a:xfrm>
        </p:spPr>
        <p:txBody>
          <a:bodyPr>
            <a:noAutofit/>
          </a:bodyPr>
          <a:lstStyle/>
          <a:p>
            <a:pPr algn="just"/>
            <a:r>
              <a:rPr lang="vi-VN" sz="2200" dirty="0">
                <a:solidFill>
                  <a:srgbClr val="002060"/>
                </a:solidFill>
                <a:effectLst/>
                <a:latin typeface="Times New Roman" panose="02020603050405020304" pitchFamily="18" charset="0"/>
                <a:ea typeface="Calibri" panose="020F0502020204030204" pitchFamily="34" charset="0"/>
              </a:rPr>
              <a:t>Quản lý, sử dụng tiết kiệm, hiệu quả các nguồn tài nguyên gắn với bảo tồn đa dạng sinh học, chuyển mạnh sang mô hình tăng trưởng xanh</a:t>
            </a:r>
          </a:p>
          <a:p>
            <a:pPr algn="just"/>
            <a:r>
              <a:rPr lang="vi-VN" sz="2200" dirty="0">
                <a:solidFill>
                  <a:srgbClr val="002060"/>
                </a:solidFill>
                <a:effectLst/>
                <a:latin typeface="Times New Roman" panose="02020603050405020304" pitchFamily="18" charset="0"/>
                <a:ea typeface="Calibri" panose="020F0502020204030204" pitchFamily="34" charset="0"/>
              </a:rPr>
              <a:t>Phòng, chống phá rừng, suy giảm chất lượng rừng</a:t>
            </a:r>
          </a:p>
          <a:p>
            <a:pPr algn="just"/>
            <a:r>
              <a:rPr lang="vi-VN" sz="2200" dirty="0">
                <a:solidFill>
                  <a:srgbClr val="002060"/>
                </a:solidFill>
                <a:effectLst/>
                <a:latin typeface="Times New Roman" panose="02020603050405020304" pitchFamily="18" charset="0"/>
                <a:ea typeface="Calibri" panose="020F0502020204030204" pitchFamily="34" charset="0"/>
              </a:rPr>
              <a:t>Bảo đảm an ninh, sử dụng hiệu quả, tiết kiệm, bền vững nguồn nước</a:t>
            </a:r>
            <a:endParaRPr lang="en-US" sz="2200" dirty="0">
              <a:solidFill>
                <a:srgbClr val="002060"/>
              </a:solidFill>
              <a:latin typeface="Times New Roman (Headings)"/>
            </a:endParaRPr>
          </a:p>
          <a:p>
            <a:pPr algn="just"/>
            <a:r>
              <a:rPr lang="vi-VN" sz="2200" dirty="0">
                <a:solidFill>
                  <a:srgbClr val="002060"/>
                </a:solidFill>
                <a:effectLst/>
                <a:latin typeface="Times New Roman" panose="02020603050405020304" pitchFamily="18" charset="0"/>
                <a:ea typeface="Calibri" panose="020F0502020204030204" pitchFamily="34" charset="0"/>
              </a:rPr>
              <a:t>Phát triển nông nghiệp tuần hoàn, tái sử dụng phụ phẩm, áp dụng công nghệ mới, tiên tiến, thân thiện môi trường</a:t>
            </a:r>
            <a:endParaRPr lang="en-US" sz="2200" dirty="0">
              <a:solidFill>
                <a:srgbClr val="002060"/>
              </a:solidFill>
              <a:latin typeface="Times New Roman (Headings)"/>
            </a:endParaRPr>
          </a:p>
        </p:txBody>
      </p:sp>
      <p:pic>
        <p:nvPicPr>
          <p:cNvPr id="8194" name="Picture 2" descr="25 Terms You Should Know to Understand the Climate Change Conversation |  Stacker">
            <a:extLst>
              <a:ext uri="{FF2B5EF4-FFF2-40B4-BE49-F238E27FC236}">
                <a16:creationId xmlns:a16="http://schemas.microsoft.com/office/drawing/2014/main" id="{DDEC694F-1432-BC46-9875-B153857DA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367" r="32034" b="-1"/>
          <a:stretch/>
        </p:blipFill>
        <p:spPr bwMode="auto">
          <a:xfrm>
            <a:off x="6858000" y="10"/>
            <a:ext cx="5334000" cy="6857991"/>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53208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BCF2F3-E446-4295-BAD1-6D288D5FB06E}"/>
              </a:ext>
            </a:extLst>
          </p:cNvPr>
          <p:cNvSpPr txBox="1">
            <a:spLocks/>
          </p:cNvSpPr>
          <p:nvPr/>
        </p:nvSpPr>
        <p:spPr>
          <a:xfrm>
            <a:off x="5975810" y="891880"/>
            <a:ext cx="4577195" cy="52781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600" b="1" dirty="0" err="1">
                <a:solidFill>
                  <a:schemeClr val="accent1">
                    <a:lumMod val="50000"/>
                  </a:schemeClr>
                </a:solidFill>
                <a:latin typeface="Times New Roman (Headings)"/>
              </a:rPr>
              <a:t>Hội</a:t>
            </a:r>
            <a:r>
              <a:rPr lang="en-US" sz="2600" b="1" dirty="0">
                <a:solidFill>
                  <a:schemeClr val="accent1">
                    <a:lumMod val="50000"/>
                  </a:schemeClr>
                </a:solidFill>
                <a:latin typeface="Times New Roman (Headings)"/>
              </a:rPr>
              <a:t> </a:t>
            </a:r>
            <a:r>
              <a:rPr lang="en-US" sz="2600" b="1" dirty="0" err="1">
                <a:solidFill>
                  <a:schemeClr val="accent1">
                    <a:lumMod val="50000"/>
                  </a:schemeClr>
                </a:solidFill>
                <a:latin typeface="Times New Roman (Headings)"/>
              </a:rPr>
              <a:t>nhập</a:t>
            </a:r>
            <a:r>
              <a:rPr lang="en-US" sz="2600" b="1" dirty="0">
                <a:solidFill>
                  <a:schemeClr val="accent1">
                    <a:lumMod val="50000"/>
                  </a:schemeClr>
                </a:solidFill>
                <a:latin typeface="Times New Roman (Headings)"/>
              </a:rPr>
              <a:t> </a:t>
            </a:r>
            <a:r>
              <a:rPr lang="en-US" sz="2600" b="1" dirty="0" err="1">
                <a:solidFill>
                  <a:schemeClr val="accent1">
                    <a:lumMod val="50000"/>
                  </a:schemeClr>
                </a:solidFill>
                <a:latin typeface="Times New Roman (Headings)"/>
              </a:rPr>
              <a:t>và</a:t>
            </a:r>
            <a:r>
              <a:rPr lang="en-US" sz="2600" b="1" dirty="0">
                <a:solidFill>
                  <a:schemeClr val="accent1">
                    <a:lumMod val="50000"/>
                  </a:schemeClr>
                </a:solidFill>
                <a:latin typeface="Times New Roman (Headings)"/>
              </a:rPr>
              <a:t> </a:t>
            </a:r>
            <a:r>
              <a:rPr lang="en-US" sz="2600" b="1" dirty="0" err="1">
                <a:solidFill>
                  <a:schemeClr val="accent1">
                    <a:lumMod val="50000"/>
                  </a:schemeClr>
                </a:solidFill>
                <a:latin typeface="Times New Roman (Headings)"/>
              </a:rPr>
              <a:t>hợp</a:t>
            </a:r>
            <a:r>
              <a:rPr lang="en-US" sz="2600" b="1" dirty="0">
                <a:solidFill>
                  <a:schemeClr val="accent1">
                    <a:lumMod val="50000"/>
                  </a:schemeClr>
                </a:solidFill>
                <a:latin typeface="Times New Roman (Headings)"/>
              </a:rPr>
              <a:t> </a:t>
            </a:r>
            <a:r>
              <a:rPr lang="en-US" sz="2600" b="1" dirty="0" err="1">
                <a:solidFill>
                  <a:schemeClr val="accent1">
                    <a:lumMod val="50000"/>
                  </a:schemeClr>
                </a:solidFill>
                <a:latin typeface="Times New Roman (Headings)"/>
              </a:rPr>
              <a:t>tác</a:t>
            </a:r>
            <a:r>
              <a:rPr lang="en-US" sz="2600" b="1" dirty="0">
                <a:solidFill>
                  <a:schemeClr val="accent1">
                    <a:lumMod val="50000"/>
                  </a:schemeClr>
                </a:solidFill>
                <a:latin typeface="Times New Roman (Headings)"/>
              </a:rPr>
              <a:t> </a:t>
            </a:r>
            <a:r>
              <a:rPr lang="en-US" sz="2600" b="1" dirty="0" err="1">
                <a:solidFill>
                  <a:schemeClr val="accent1">
                    <a:lumMod val="50000"/>
                  </a:schemeClr>
                </a:solidFill>
                <a:latin typeface="Times New Roman (Headings)"/>
              </a:rPr>
              <a:t>quốc</a:t>
            </a:r>
            <a:r>
              <a:rPr lang="en-US" sz="2600" b="1" dirty="0">
                <a:solidFill>
                  <a:schemeClr val="accent1">
                    <a:lumMod val="50000"/>
                  </a:schemeClr>
                </a:solidFill>
                <a:latin typeface="Times New Roman (Headings)"/>
              </a:rPr>
              <a:t> </a:t>
            </a:r>
            <a:r>
              <a:rPr lang="en-US" sz="2600" b="1" dirty="0" err="1">
                <a:solidFill>
                  <a:schemeClr val="accent1">
                    <a:lumMod val="50000"/>
                  </a:schemeClr>
                </a:solidFill>
                <a:latin typeface="Times New Roman (Headings)"/>
              </a:rPr>
              <a:t>tế</a:t>
            </a:r>
            <a:endParaRPr lang="en-US" sz="2600" dirty="0">
              <a:solidFill>
                <a:schemeClr val="accent1">
                  <a:lumMod val="50000"/>
                </a:schemeClr>
              </a:solidFill>
              <a:latin typeface="Times New Roman (Headings)"/>
            </a:endParaRPr>
          </a:p>
        </p:txBody>
      </p:sp>
      <p:grpSp>
        <p:nvGrpSpPr>
          <p:cNvPr id="5" name="Group 4">
            <a:extLst>
              <a:ext uri="{FF2B5EF4-FFF2-40B4-BE49-F238E27FC236}">
                <a16:creationId xmlns:a16="http://schemas.microsoft.com/office/drawing/2014/main" id="{E0F7A714-BF76-4871-A038-F97044E07B37}"/>
              </a:ext>
            </a:extLst>
          </p:cNvPr>
          <p:cNvGrpSpPr/>
          <p:nvPr/>
        </p:nvGrpSpPr>
        <p:grpSpPr>
          <a:xfrm>
            <a:off x="578859" y="1456208"/>
            <a:ext cx="4997496" cy="4760338"/>
            <a:chOff x="480747" y="-1025590"/>
            <a:chExt cx="10160000" cy="7767349"/>
          </a:xfrm>
        </p:grpSpPr>
        <p:sp>
          <p:nvSpPr>
            <p:cNvPr id="6" name="Freeform 257">
              <a:extLst>
                <a:ext uri="{FF2B5EF4-FFF2-40B4-BE49-F238E27FC236}">
                  <a16:creationId xmlns:a16="http://schemas.microsoft.com/office/drawing/2014/main" id="{F3697DDA-6291-4351-B2C2-078E6E3A6CC7}"/>
                </a:ext>
              </a:extLst>
            </p:cNvPr>
            <p:cNvSpPr>
              <a:spLocks/>
            </p:cNvSpPr>
            <p:nvPr/>
          </p:nvSpPr>
          <p:spPr bwMode="auto">
            <a:xfrm>
              <a:off x="480747" y="713915"/>
              <a:ext cx="6124575" cy="3947761"/>
            </a:xfrm>
            <a:custGeom>
              <a:avLst/>
              <a:gdLst>
                <a:gd name="T0" fmla="*/ 2000 w 3858"/>
                <a:gd name="T1" fmla="*/ 2156 h 2156"/>
                <a:gd name="T2" fmla="*/ 2076 w 3858"/>
                <a:gd name="T3" fmla="*/ 2148 h 2156"/>
                <a:gd name="T4" fmla="*/ 2160 w 3858"/>
                <a:gd name="T5" fmla="*/ 2124 h 2156"/>
                <a:gd name="T6" fmla="*/ 2248 w 3858"/>
                <a:gd name="T7" fmla="*/ 2088 h 2156"/>
                <a:gd name="T8" fmla="*/ 2342 w 3858"/>
                <a:gd name="T9" fmla="*/ 2040 h 2156"/>
                <a:gd name="T10" fmla="*/ 2438 w 3858"/>
                <a:gd name="T11" fmla="*/ 1984 h 2156"/>
                <a:gd name="T12" fmla="*/ 2536 w 3858"/>
                <a:gd name="T13" fmla="*/ 1918 h 2156"/>
                <a:gd name="T14" fmla="*/ 2632 w 3858"/>
                <a:gd name="T15" fmla="*/ 1846 h 2156"/>
                <a:gd name="T16" fmla="*/ 2820 w 3858"/>
                <a:gd name="T17" fmla="*/ 1692 h 2156"/>
                <a:gd name="T18" fmla="*/ 2990 w 3858"/>
                <a:gd name="T19" fmla="*/ 1534 h 2156"/>
                <a:gd name="T20" fmla="*/ 3130 w 3858"/>
                <a:gd name="T21" fmla="*/ 1386 h 2156"/>
                <a:gd name="T22" fmla="*/ 3208 w 3858"/>
                <a:gd name="T23" fmla="*/ 1290 h 2156"/>
                <a:gd name="T24" fmla="*/ 3244 w 3858"/>
                <a:gd name="T25" fmla="*/ 1238 h 2156"/>
                <a:gd name="T26" fmla="*/ 3256 w 3858"/>
                <a:gd name="T27" fmla="*/ 1214 h 2156"/>
                <a:gd name="T28" fmla="*/ 3416 w 3858"/>
                <a:gd name="T29" fmla="*/ 898 h 2156"/>
                <a:gd name="T30" fmla="*/ 3858 w 3858"/>
                <a:gd name="T31" fmla="*/ 0 h 2156"/>
                <a:gd name="T32" fmla="*/ 3834 w 3858"/>
                <a:gd name="T33" fmla="*/ 40 h 2156"/>
                <a:gd name="T34" fmla="*/ 3684 w 3858"/>
                <a:gd name="T35" fmla="*/ 294 h 2156"/>
                <a:gd name="T36" fmla="*/ 3578 w 3858"/>
                <a:gd name="T37" fmla="*/ 462 h 2156"/>
                <a:gd name="T38" fmla="*/ 3466 w 3858"/>
                <a:gd name="T39" fmla="*/ 628 h 2156"/>
                <a:gd name="T40" fmla="*/ 3362 w 3858"/>
                <a:gd name="T41" fmla="*/ 768 h 2156"/>
                <a:gd name="T42" fmla="*/ 3314 w 3858"/>
                <a:gd name="T43" fmla="*/ 822 h 2156"/>
                <a:gd name="T44" fmla="*/ 3274 w 3858"/>
                <a:gd name="T45" fmla="*/ 860 h 2156"/>
                <a:gd name="T46" fmla="*/ 3240 w 3858"/>
                <a:gd name="T47" fmla="*/ 880 h 2156"/>
                <a:gd name="T48" fmla="*/ 3226 w 3858"/>
                <a:gd name="T49" fmla="*/ 882 h 2156"/>
                <a:gd name="T50" fmla="*/ 3214 w 3858"/>
                <a:gd name="T51" fmla="*/ 878 h 2156"/>
                <a:gd name="T52" fmla="*/ 3212 w 3858"/>
                <a:gd name="T53" fmla="*/ 880 h 2156"/>
                <a:gd name="T54" fmla="*/ 3100 w 3858"/>
                <a:gd name="T55" fmla="*/ 700 h 2156"/>
                <a:gd name="T56" fmla="*/ 3002 w 3858"/>
                <a:gd name="T57" fmla="*/ 566 h 2156"/>
                <a:gd name="T58" fmla="*/ 2916 w 3858"/>
                <a:gd name="T59" fmla="*/ 464 h 2156"/>
                <a:gd name="T60" fmla="*/ 2854 w 3858"/>
                <a:gd name="T61" fmla="*/ 398 h 2156"/>
                <a:gd name="T62" fmla="*/ 2786 w 3858"/>
                <a:gd name="T63" fmla="*/ 334 h 2156"/>
                <a:gd name="T64" fmla="*/ 2712 w 3858"/>
                <a:gd name="T65" fmla="*/ 274 h 2156"/>
                <a:gd name="T66" fmla="*/ 2634 w 3858"/>
                <a:gd name="T67" fmla="*/ 220 h 2156"/>
                <a:gd name="T68" fmla="*/ 2550 w 3858"/>
                <a:gd name="T69" fmla="*/ 172 h 2156"/>
                <a:gd name="T70" fmla="*/ 2458 w 3858"/>
                <a:gd name="T71" fmla="*/ 130 h 2156"/>
                <a:gd name="T72" fmla="*/ 2362 w 3858"/>
                <a:gd name="T73" fmla="*/ 98 h 2156"/>
                <a:gd name="T74" fmla="*/ 2258 w 3858"/>
                <a:gd name="T75" fmla="*/ 74 h 2156"/>
                <a:gd name="T76" fmla="*/ 2150 w 3858"/>
                <a:gd name="T77" fmla="*/ 62 h 2156"/>
                <a:gd name="T78" fmla="*/ 2092 w 3858"/>
                <a:gd name="T79" fmla="*/ 60 h 2156"/>
                <a:gd name="T80" fmla="*/ 2 w 3858"/>
                <a:gd name="T81" fmla="*/ 2074 h 2156"/>
                <a:gd name="T82" fmla="*/ 0 w 3858"/>
                <a:gd name="T83" fmla="*/ 2156 h 2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58" h="2156">
                  <a:moveTo>
                    <a:pt x="2000" y="2156"/>
                  </a:moveTo>
                  <a:lnTo>
                    <a:pt x="2000" y="2156"/>
                  </a:lnTo>
                  <a:lnTo>
                    <a:pt x="2038" y="2154"/>
                  </a:lnTo>
                  <a:lnTo>
                    <a:pt x="2076" y="2148"/>
                  </a:lnTo>
                  <a:lnTo>
                    <a:pt x="2116" y="2138"/>
                  </a:lnTo>
                  <a:lnTo>
                    <a:pt x="2160" y="2124"/>
                  </a:lnTo>
                  <a:lnTo>
                    <a:pt x="2204" y="2108"/>
                  </a:lnTo>
                  <a:lnTo>
                    <a:pt x="2248" y="2088"/>
                  </a:lnTo>
                  <a:lnTo>
                    <a:pt x="2294" y="2066"/>
                  </a:lnTo>
                  <a:lnTo>
                    <a:pt x="2342" y="2040"/>
                  </a:lnTo>
                  <a:lnTo>
                    <a:pt x="2390" y="2014"/>
                  </a:lnTo>
                  <a:lnTo>
                    <a:pt x="2438" y="1984"/>
                  </a:lnTo>
                  <a:lnTo>
                    <a:pt x="2486" y="1952"/>
                  </a:lnTo>
                  <a:lnTo>
                    <a:pt x="2536" y="1918"/>
                  </a:lnTo>
                  <a:lnTo>
                    <a:pt x="2584" y="1882"/>
                  </a:lnTo>
                  <a:lnTo>
                    <a:pt x="2632" y="1846"/>
                  </a:lnTo>
                  <a:lnTo>
                    <a:pt x="2728" y="1770"/>
                  </a:lnTo>
                  <a:lnTo>
                    <a:pt x="2820" y="1692"/>
                  </a:lnTo>
                  <a:lnTo>
                    <a:pt x="2908" y="1612"/>
                  </a:lnTo>
                  <a:lnTo>
                    <a:pt x="2990" y="1534"/>
                  </a:lnTo>
                  <a:lnTo>
                    <a:pt x="3064" y="1458"/>
                  </a:lnTo>
                  <a:lnTo>
                    <a:pt x="3130" y="1386"/>
                  </a:lnTo>
                  <a:lnTo>
                    <a:pt x="3184" y="1320"/>
                  </a:lnTo>
                  <a:lnTo>
                    <a:pt x="3208" y="1290"/>
                  </a:lnTo>
                  <a:lnTo>
                    <a:pt x="3228" y="1262"/>
                  </a:lnTo>
                  <a:lnTo>
                    <a:pt x="3244" y="1238"/>
                  </a:lnTo>
                  <a:lnTo>
                    <a:pt x="3256" y="1214"/>
                  </a:lnTo>
                  <a:lnTo>
                    <a:pt x="3256" y="1214"/>
                  </a:lnTo>
                  <a:lnTo>
                    <a:pt x="3328" y="1076"/>
                  </a:lnTo>
                  <a:lnTo>
                    <a:pt x="3416" y="898"/>
                  </a:lnTo>
                  <a:lnTo>
                    <a:pt x="3616" y="494"/>
                  </a:lnTo>
                  <a:lnTo>
                    <a:pt x="3858" y="0"/>
                  </a:lnTo>
                  <a:lnTo>
                    <a:pt x="3858" y="0"/>
                  </a:lnTo>
                  <a:lnTo>
                    <a:pt x="3834" y="40"/>
                  </a:lnTo>
                  <a:lnTo>
                    <a:pt x="3772" y="146"/>
                  </a:lnTo>
                  <a:lnTo>
                    <a:pt x="3684" y="294"/>
                  </a:lnTo>
                  <a:lnTo>
                    <a:pt x="3632" y="378"/>
                  </a:lnTo>
                  <a:lnTo>
                    <a:pt x="3578" y="462"/>
                  </a:lnTo>
                  <a:lnTo>
                    <a:pt x="3522" y="548"/>
                  </a:lnTo>
                  <a:lnTo>
                    <a:pt x="3466" y="628"/>
                  </a:lnTo>
                  <a:lnTo>
                    <a:pt x="3412" y="704"/>
                  </a:lnTo>
                  <a:lnTo>
                    <a:pt x="3362" y="768"/>
                  </a:lnTo>
                  <a:lnTo>
                    <a:pt x="3338" y="796"/>
                  </a:lnTo>
                  <a:lnTo>
                    <a:pt x="3314" y="822"/>
                  </a:lnTo>
                  <a:lnTo>
                    <a:pt x="3294" y="842"/>
                  </a:lnTo>
                  <a:lnTo>
                    <a:pt x="3274" y="860"/>
                  </a:lnTo>
                  <a:lnTo>
                    <a:pt x="3256" y="872"/>
                  </a:lnTo>
                  <a:lnTo>
                    <a:pt x="3240" y="880"/>
                  </a:lnTo>
                  <a:lnTo>
                    <a:pt x="3232" y="882"/>
                  </a:lnTo>
                  <a:lnTo>
                    <a:pt x="3226" y="882"/>
                  </a:lnTo>
                  <a:lnTo>
                    <a:pt x="3220" y="880"/>
                  </a:lnTo>
                  <a:lnTo>
                    <a:pt x="3214" y="878"/>
                  </a:lnTo>
                  <a:lnTo>
                    <a:pt x="3212" y="880"/>
                  </a:lnTo>
                  <a:lnTo>
                    <a:pt x="3212" y="880"/>
                  </a:lnTo>
                  <a:lnTo>
                    <a:pt x="3142" y="764"/>
                  </a:lnTo>
                  <a:lnTo>
                    <a:pt x="3100" y="700"/>
                  </a:lnTo>
                  <a:lnTo>
                    <a:pt x="3052" y="634"/>
                  </a:lnTo>
                  <a:lnTo>
                    <a:pt x="3002" y="566"/>
                  </a:lnTo>
                  <a:lnTo>
                    <a:pt x="2946" y="498"/>
                  </a:lnTo>
                  <a:lnTo>
                    <a:pt x="2916" y="464"/>
                  </a:lnTo>
                  <a:lnTo>
                    <a:pt x="2886" y="432"/>
                  </a:lnTo>
                  <a:lnTo>
                    <a:pt x="2854" y="398"/>
                  </a:lnTo>
                  <a:lnTo>
                    <a:pt x="2820" y="366"/>
                  </a:lnTo>
                  <a:lnTo>
                    <a:pt x="2786" y="334"/>
                  </a:lnTo>
                  <a:lnTo>
                    <a:pt x="2750" y="304"/>
                  </a:lnTo>
                  <a:lnTo>
                    <a:pt x="2712" y="274"/>
                  </a:lnTo>
                  <a:lnTo>
                    <a:pt x="2674" y="246"/>
                  </a:lnTo>
                  <a:lnTo>
                    <a:pt x="2634" y="220"/>
                  </a:lnTo>
                  <a:lnTo>
                    <a:pt x="2592" y="194"/>
                  </a:lnTo>
                  <a:lnTo>
                    <a:pt x="2550" y="172"/>
                  </a:lnTo>
                  <a:lnTo>
                    <a:pt x="2504" y="150"/>
                  </a:lnTo>
                  <a:lnTo>
                    <a:pt x="2458" y="130"/>
                  </a:lnTo>
                  <a:lnTo>
                    <a:pt x="2410" y="112"/>
                  </a:lnTo>
                  <a:lnTo>
                    <a:pt x="2362" y="98"/>
                  </a:lnTo>
                  <a:lnTo>
                    <a:pt x="2312" y="84"/>
                  </a:lnTo>
                  <a:lnTo>
                    <a:pt x="2258" y="74"/>
                  </a:lnTo>
                  <a:lnTo>
                    <a:pt x="2204" y="68"/>
                  </a:lnTo>
                  <a:lnTo>
                    <a:pt x="2150" y="62"/>
                  </a:lnTo>
                  <a:lnTo>
                    <a:pt x="2092" y="60"/>
                  </a:lnTo>
                  <a:lnTo>
                    <a:pt x="2092" y="60"/>
                  </a:lnTo>
                  <a:lnTo>
                    <a:pt x="0" y="62"/>
                  </a:lnTo>
                  <a:lnTo>
                    <a:pt x="2" y="2074"/>
                  </a:lnTo>
                  <a:lnTo>
                    <a:pt x="0" y="2156"/>
                  </a:lnTo>
                  <a:lnTo>
                    <a:pt x="0" y="2156"/>
                  </a:lnTo>
                  <a:lnTo>
                    <a:pt x="2000" y="2156"/>
                  </a:lnTo>
                  <a:close/>
                </a:path>
              </a:pathLst>
            </a:custGeom>
            <a:solidFill>
              <a:srgbClr val="519B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7" name="Freeform 242">
              <a:extLst>
                <a:ext uri="{FF2B5EF4-FFF2-40B4-BE49-F238E27FC236}">
                  <a16:creationId xmlns:a16="http://schemas.microsoft.com/office/drawing/2014/main" id="{AB35DA4A-5C60-4AA0-B0AF-E2A09AD3DE7A}"/>
                </a:ext>
              </a:extLst>
            </p:cNvPr>
            <p:cNvSpPr>
              <a:spLocks/>
            </p:cNvSpPr>
            <p:nvPr/>
          </p:nvSpPr>
          <p:spPr bwMode="auto">
            <a:xfrm>
              <a:off x="5760772" y="2493702"/>
              <a:ext cx="4879975" cy="2347415"/>
            </a:xfrm>
            <a:custGeom>
              <a:avLst/>
              <a:gdLst>
                <a:gd name="T0" fmla="*/ 0 w 3074"/>
                <a:gd name="T1" fmla="*/ 0 h 1214"/>
                <a:gd name="T2" fmla="*/ 0 w 3074"/>
                <a:gd name="T3" fmla="*/ 0 h 1214"/>
                <a:gd name="T4" fmla="*/ 14 w 3074"/>
                <a:gd name="T5" fmla="*/ 32 h 1214"/>
                <a:gd name="T6" fmla="*/ 30 w 3074"/>
                <a:gd name="T7" fmla="*/ 70 h 1214"/>
                <a:gd name="T8" fmla="*/ 56 w 3074"/>
                <a:gd name="T9" fmla="*/ 118 h 1214"/>
                <a:gd name="T10" fmla="*/ 88 w 3074"/>
                <a:gd name="T11" fmla="*/ 178 h 1214"/>
                <a:gd name="T12" fmla="*/ 126 w 3074"/>
                <a:gd name="T13" fmla="*/ 246 h 1214"/>
                <a:gd name="T14" fmla="*/ 172 w 3074"/>
                <a:gd name="T15" fmla="*/ 318 h 1214"/>
                <a:gd name="T16" fmla="*/ 226 w 3074"/>
                <a:gd name="T17" fmla="*/ 396 h 1214"/>
                <a:gd name="T18" fmla="*/ 254 w 3074"/>
                <a:gd name="T19" fmla="*/ 436 h 1214"/>
                <a:gd name="T20" fmla="*/ 286 w 3074"/>
                <a:gd name="T21" fmla="*/ 478 h 1214"/>
                <a:gd name="T22" fmla="*/ 318 w 3074"/>
                <a:gd name="T23" fmla="*/ 518 h 1214"/>
                <a:gd name="T24" fmla="*/ 354 w 3074"/>
                <a:gd name="T25" fmla="*/ 560 h 1214"/>
                <a:gd name="T26" fmla="*/ 390 w 3074"/>
                <a:gd name="T27" fmla="*/ 600 h 1214"/>
                <a:gd name="T28" fmla="*/ 428 w 3074"/>
                <a:gd name="T29" fmla="*/ 640 h 1214"/>
                <a:gd name="T30" fmla="*/ 468 w 3074"/>
                <a:gd name="T31" fmla="*/ 680 h 1214"/>
                <a:gd name="T32" fmla="*/ 510 w 3074"/>
                <a:gd name="T33" fmla="*/ 718 h 1214"/>
                <a:gd name="T34" fmla="*/ 554 w 3074"/>
                <a:gd name="T35" fmla="*/ 756 h 1214"/>
                <a:gd name="T36" fmla="*/ 600 w 3074"/>
                <a:gd name="T37" fmla="*/ 792 h 1214"/>
                <a:gd name="T38" fmla="*/ 646 w 3074"/>
                <a:gd name="T39" fmla="*/ 828 h 1214"/>
                <a:gd name="T40" fmla="*/ 696 w 3074"/>
                <a:gd name="T41" fmla="*/ 860 h 1214"/>
                <a:gd name="T42" fmla="*/ 748 w 3074"/>
                <a:gd name="T43" fmla="*/ 890 h 1214"/>
                <a:gd name="T44" fmla="*/ 800 w 3074"/>
                <a:gd name="T45" fmla="*/ 920 h 1214"/>
                <a:gd name="T46" fmla="*/ 854 w 3074"/>
                <a:gd name="T47" fmla="*/ 946 h 1214"/>
                <a:gd name="T48" fmla="*/ 912 w 3074"/>
                <a:gd name="T49" fmla="*/ 968 h 1214"/>
                <a:gd name="T50" fmla="*/ 912 w 3074"/>
                <a:gd name="T51" fmla="*/ 968 h 1214"/>
                <a:gd name="T52" fmla="*/ 972 w 3074"/>
                <a:gd name="T53" fmla="*/ 990 h 1214"/>
                <a:gd name="T54" fmla="*/ 1036 w 3074"/>
                <a:gd name="T55" fmla="*/ 1010 h 1214"/>
                <a:gd name="T56" fmla="*/ 1106 w 3074"/>
                <a:gd name="T57" fmla="*/ 1030 h 1214"/>
                <a:gd name="T58" fmla="*/ 1180 w 3074"/>
                <a:gd name="T59" fmla="*/ 1046 h 1214"/>
                <a:gd name="T60" fmla="*/ 1258 w 3074"/>
                <a:gd name="T61" fmla="*/ 1064 h 1214"/>
                <a:gd name="T62" fmla="*/ 1338 w 3074"/>
                <a:gd name="T63" fmla="*/ 1078 h 1214"/>
                <a:gd name="T64" fmla="*/ 1422 w 3074"/>
                <a:gd name="T65" fmla="*/ 1094 h 1214"/>
                <a:gd name="T66" fmla="*/ 1508 w 3074"/>
                <a:gd name="T67" fmla="*/ 1106 h 1214"/>
                <a:gd name="T68" fmla="*/ 1684 w 3074"/>
                <a:gd name="T69" fmla="*/ 1130 h 1214"/>
                <a:gd name="T70" fmla="*/ 1866 w 3074"/>
                <a:gd name="T71" fmla="*/ 1150 h 1214"/>
                <a:gd name="T72" fmla="*/ 2046 w 3074"/>
                <a:gd name="T73" fmla="*/ 1166 h 1214"/>
                <a:gd name="T74" fmla="*/ 2222 w 3074"/>
                <a:gd name="T75" fmla="*/ 1180 h 1214"/>
                <a:gd name="T76" fmla="*/ 2392 w 3074"/>
                <a:gd name="T77" fmla="*/ 1190 h 1214"/>
                <a:gd name="T78" fmla="*/ 2552 w 3074"/>
                <a:gd name="T79" fmla="*/ 1198 h 1214"/>
                <a:gd name="T80" fmla="*/ 2696 w 3074"/>
                <a:gd name="T81" fmla="*/ 1204 h 1214"/>
                <a:gd name="T82" fmla="*/ 2822 w 3074"/>
                <a:gd name="T83" fmla="*/ 1210 h 1214"/>
                <a:gd name="T84" fmla="*/ 3006 w 3074"/>
                <a:gd name="T85" fmla="*/ 1214 h 1214"/>
                <a:gd name="T86" fmla="*/ 3074 w 3074"/>
                <a:gd name="T87" fmla="*/ 1214 h 1214"/>
                <a:gd name="T88" fmla="*/ 3074 w 3074"/>
                <a:gd name="T89" fmla="*/ 0 h 1214"/>
                <a:gd name="T90" fmla="*/ 0 w 3074"/>
                <a:gd name="T91" fmla="*/ 0 h 1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74" h="1214">
                  <a:moveTo>
                    <a:pt x="0" y="0"/>
                  </a:moveTo>
                  <a:lnTo>
                    <a:pt x="0" y="0"/>
                  </a:lnTo>
                  <a:lnTo>
                    <a:pt x="14" y="32"/>
                  </a:lnTo>
                  <a:lnTo>
                    <a:pt x="30" y="70"/>
                  </a:lnTo>
                  <a:lnTo>
                    <a:pt x="56" y="118"/>
                  </a:lnTo>
                  <a:lnTo>
                    <a:pt x="88" y="178"/>
                  </a:lnTo>
                  <a:lnTo>
                    <a:pt x="126" y="246"/>
                  </a:lnTo>
                  <a:lnTo>
                    <a:pt x="172" y="318"/>
                  </a:lnTo>
                  <a:lnTo>
                    <a:pt x="226" y="396"/>
                  </a:lnTo>
                  <a:lnTo>
                    <a:pt x="254" y="436"/>
                  </a:lnTo>
                  <a:lnTo>
                    <a:pt x="286" y="478"/>
                  </a:lnTo>
                  <a:lnTo>
                    <a:pt x="318" y="518"/>
                  </a:lnTo>
                  <a:lnTo>
                    <a:pt x="354" y="560"/>
                  </a:lnTo>
                  <a:lnTo>
                    <a:pt x="390" y="600"/>
                  </a:lnTo>
                  <a:lnTo>
                    <a:pt x="428" y="640"/>
                  </a:lnTo>
                  <a:lnTo>
                    <a:pt x="468" y="680"/>
                  </a:lnTo>
                  <a:lnTo>
                    <a:pt x="510" y="718"/>
                  </a:lnTo>
                  <a:lnTo>
                    <a:pt x="554" y="756"/>
                  </a:lnTo>
                  <a:lnTo>
                    <a:pt x="600" y="792"/>
                  </a:lnTo>
                  <a:lnTo>
                    <a:pt x="646" y="828"/>
                  </a:lnTo>
                  <a:lnTo>
                    <a:pt x="696" y="860"/>
                  </a:lnTo>
                  <a:lnTo>
                    <a:pt x="748" y="890"/>
                  </a:lnTo>
                  <a:lnTo>
                    <a:pt x="800" y="920"/>
                  </a:lnTo>
                  <a:lnTo>
                    <a:pt x="854" y="946"/>
                  </a:lnTo>
                  <a:lnTo>
                    <a:pt x="912" y="968"/>
                  </a:lnTo>
                  <a:lnTo>
                    <a:pt x="912" y="968"/>
                  </a:lnTo>
                  <a:lnTo>
                    <a:pt x="972" y="990"/>
                  </a:lnTo>
                  <a:lnTo>
                    <a:pt x="1036" y="1010"/>
                  </a:lnTo>
                  <a:lnTo>
                    <a:pt x="1106" y="1030"/>
                  </a:lnTo>
                  <a:lnTo>
                    <a:pt x="1180" y="1046"/>
                  </a:lnTo>
                  <a:lnTo>
                    <a:pt x="1258" y="1064"/>
                  </a:lnTo>
                  <a:lnTo>
                    <a:pt x="1338" y="1078"/>
                  </a:lnTo>
                  <a:lnTo>
                    <a:pt x="1422" y="1094"/>
                  </a:lnTo>
                  <a:lnTo>
                    <a:pt x="1508" y="1106"/>
                  </a:lnTo>
                  <a:lnTo>
                    <a:pt x="1684" y="1130"/>
                  </a:lnTo>
                  <a:lnTo>
                    <a:pt x="1866" y="1150"/>
                  </a:lnTo>
                  <a:lnTo>
                    <a:pt x="2046" y="1166"/>
                  </a:lnTo>
                  <a:lnTo>
                    <a:pt x="2222" y="1180"/>
                  </a:lnTo>
                  <a:lnTo>
                    <a:pt x="2392" y="1190"/>
                  </a:lnTo>
                  <a:lnTo>
                    <a:pt x="2552" y="1198"/>
                  </a:lnTo>
                  <a:lnTo>
                    <a:pt x="2696" y="1204"/>
                  </a:lnTo>
                  <a:lnTo>
                    <a:pt x="2822" y="1210"/>
                  </a:lnTo>
                  <a:lnTo>
                    <a:pt x="3006" y="1214"/>
                  </a:lnTo>
                  <a:lnTo>
                    <a:pt x="3074" y="1214"/>
                  </a:lnTo>
                  <a:lnTo>
                    <a:pt x="3074" y="0"/>
                  </a:lnTo>
                  <a:lnTo>
                    <a:pt x="0" y="0"/>
                  </a:lnTo>
                  <a:close/>
                </a:path>
              </a:pathLst>
            </a:custGeom>
            <a:solidFill>
              <a:srgbClr val="F2583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8" name="Freeform 248">
              <a:extLst>
                <a:ext uri="{FF2B5EF4-FFF2-40B4-BE49-F238E27FC236}">
                  <a16:creationId xmlns:a16="http://schemas.microsoft.com/office/drawing/2014/main" id="{791F5BF0-DAE3-44D8-8CCF-14480717D04A}"/>
                </a:ext>
              </a:extLst>
            </p:cNvPr>
            <p:cNvSpPr>
              <a:spLocks/>
            </p:cNvSpPr>
            <p:nvPr/>
          </p:nvSpPr>
          <p:spPr bwMode="auto">
            <a:xfrm>
              <a:off x="5668979" y="2395719"/>
              <a:ext cx="4971768" cy="4346040"/>
            </a:xfrm>
            <a:custGeom>
              <a:avLst/>
              <a:gdLst>
                <a:gd name="T0" fmla="*/ 3188 w 3188"/>
                <a:gd name="T1" fmla="*/ 1300 h 2414"/>
                <a:gd name="T2" fmla="*/ 2764 w 3188"/>
                <a:gd name="T3" fmla="*/ 1290 h 2414"/>
                <a:gd name="T4" fmla="*/ 2480 w 3188"/>
                <a:gd name="T5" fmla="*/ 1274 h 2414"/>
                <a:gd name="T6" fmla="*/ 2174 w 3188"/>
                <a:gd name="T7" fmla="*/ 1252 h 2414"/>
                <a:gd name="T8" fmla="*/ 1862 w 3188"/>
                <a:gd name="T9" fmla="*/ 1216 h 2414"/>
                <a:gd name="T10" fmla="*/ 1636 w 3188"/>
                <a:gd name="T11" fmla="*/ 1180 h 2414"/>
                <a:gd name="T12" fmla="*/ 1494 w 3188"/>
                <a:gd name="T13" fmla="*/ 1152 h 2414"/>
                <a:gd name="T14" fmla="*/ 1362 w 3188"/>
                <a:gd name="T15" fmla="*/ 1120 h 2414"/>
                <a:gd name="T16" fmla="*/ 1242 w 3188"/>
                <a:gd name="T17" fmla="*/ 1084 h 2414"/>
                <a:gd name="T18" fmla="*/ 1136 w 3188"/>
                <a:gd name="T19" fmla="*/ 1042 h 2414"/>
                <a:gd name="T20" fmla="*/ 1088 w 3188"/>
                <a:gd name="T21" fmla="*/ 1020 h 2414"/>
                <a:gd name="T22" fmla="*/ 978 w 3188"/>
                <a:gd name="T23" fmla="*/ 960 h 2414"/>
                <a:gd name="T24" fmla="*/ 876 w 3188"/>
                <a:gd name="T25" fmla="*/ 898 h 2414"/>
                <a:gd name="T26" fmla="*/ 782 w 3188"/>
                <a:gd name="T27" fmla="*/ 836 h 2414"/>
                <a:gd name="T28" fmla="*/ 694 w 3188"/>
                <a:gd name="T29" fmla="*/ 770 h 2414"/>
                <a:gd name="T30" fmla="*/ 536 w 3188"/>
                <a:gd name="T31" fmla="*/ 638 h 2414"/>
                <a:gd name="T32" fmla="*/ 400 w 3188"/>
                <a:gd name="T33" fmla="*/ 502 h 2414"/>
                <a:gd name="T34" fmla="*/ 284 w 3188"/>
                <a:gd name="T35" fmla="*/ 368 h 2414"/>
                <a:gd name="T36" fmla="*/ 180 w 3188"/>
                <a:gd name="T37" fmla="*/ 238 h 2414"/>
                <a:gd name="T38" fmla="*/ 0 w 3188"/>
                <a:gd name="T39" fmla="*/ 0 h 2414"/>
                <a:gd name="T40" fmla="*/ 28 w 3188"/>
                <a:gd name="T41" fmla="*/ 72 h 2414"/>
                <a:gd name="T42" fmla="*/ 94 w 3188"/>
                <a:gd name="T43" fmla="*/ 242 h 2414"/>
                <a:gd name="T44" fmla="*/ 198 w 3188"/>
                <a:gd name="T45" fmla="*/ 484 h 2414"/>
                <a:gd name="T46" fmla="*/ 334 w 3188"/>
                <a:gd name="T47" fmla="*/ 774 h 2414"/>
                <a:gd name="T48" fmla="*/ 414 w 3188"/>
                <a:gd name="T49" fmla="*/ 930 h 2414"/>
                <a:gd name="T50" fmla="*/ 500 w 3188"/>
                <a:gd name="T51" fmla="*/ 1086 h 2414"/>
                <a:gd name="T52" fmla="*/ 594 w 3188"/>
                <a:gd name="T53" fmla="*/ 1242 h 2414"/>
                <a:gd name="T54" fmla="*/ 694 w 3188"/>
                <a:gd name="T55" fmla="*/ 1394 h 2414"/>
                <a:gd name="T56" fmla="*/ 800 w 3188"/>
                <a:gd name="T57" fmla="*/ 1538 h 2414"/>
                <a:gd name="T58" fmla="*/ 912 w 3188"/>
                <a:gd name="T59" fmla="*/ 1672 h 2414"/>
                <a:gd name="T60" fmla="*/ 1030 w 3188"/>
                <a:gd name="T61" fmla="*/ 1792 h 2414"/>
                <a:gd name="T62" fmla="*/ 1152 w 3188"/>
                <a:gd name="T63" fmla="*/ 1894 h 2414"/>
                <a:gd name="T64" fmla="*/ 1216 w 3188"/>
                <a:gd name="T65" fmla="*/ 1940 h 2414"/>
                <a:gd name="T66" fmla="*/ 1356 w 3188"/>
                <a:gd name="T67" fmla="*/ 2022 h 2414"/>
                <a:gd name="T68" fmla="*/ 1506 w 3188"/>
                <a:gd name="T69" fmla="*/ 2094 h 2414"/>
                <a:gd name="T70" fmla="*/ 1668 w 3188"/>
                <a:gd name="T71" fmla="*/ 2156 h 2414"/>
                <a:gd name="T72" fmla="*/ 1834 w 3188"/>
                <a:gd name="T73" fmla="*/ 2210 h 2414"/>
                <a:gd name="T74" fmla="*/ 2002 w 3188"/>
                <a:gd name="T75" fmla="*/ 2256 h 2414"/>
                <a:gd name="T76" fmla="*/ 2172 w 3188"/>
                <a:gd name="T77" fmla="*/ 2294 h 2414"/>
                <a:gd name="T78" fmla="*/ 2338 w 3188"/>
                <a:gd name="T79" fmla="*/ 2326 h 2414"/>
                <a:gd name="T80" fmla="*/ 2574 w 3188"/>
                <a:gd name="T81" fmla="*/ 2362 h 2414"/>
                <a:gd name="T82" fmla="*/ 2848 w 3188"/>
                <a:gd name="T83" fmla="*/ 2394 h 2414"/>
                <a:gd name="T84" fmla="*/ 3056 w 3188"/>
                <a:gd name="T85" fmla="*/ 2410 h 2414"/>
                <a:gd name="T86" fmla="*/ 3188 w 3188"/>
                <a:gd name="T87" fmla="*/ 2414 h 2414"/>
                <a:gd name="connsiteX0" fmla="*/ 10000 w 10000"/>
                <a:gd name="connsiteY0" fmla="*/ 5385 h 10000"/>
                <a:gd name="connsiteX1" fmla="*/ 10000 w 10000"/>
                <a:gd name="connsiteY1" fmla="*/ 5385 h 10000"/>
                <a:gd name="connsiteX2" fmla="*/ 9429 w 10000"/>
                <a:gd name="connsiteY2" fmla="*/ 5377 h 10000"/>
                <a:gd name="connsiteX3" fmla="*/ 8670 w 10000"/>
                <a:gd name="connsiteY3" fmla="*/ 5344 h 10000"/>
                <a:gd name="connsiteX4" fmla="*/ 8237 w 10000"/>
                <a:gd name="connsiteY4" fmla="*/ 5319 h 10000"/>
                <a:gd name="connsiteX5" fmla="*/ 7779 w 10000"/>
                <a:gd name="connsiteY5" fmla="*/ 5278 h 10000"/>
                <a:gd name="connsiteX6" fmla="*/ 7302 w 10000"/>
                <a:gd name="connsiteY6" fmla="*/ 5236 h 10000"/>
                <a:gd name="connsiteX7" fmla="*/ 6819 w 10000"/>
                <a:gd name="connsiteY7" fmla="*/ 5186 h 10000"/>
                <a:gd name="connsiteX8" fmla="*/ 6324 w 10000"/>
                <a:gd name="connsiteY8" fmla="*/ 5112 h 10000"/>
                <a:gd name="connsiteX9" fmla="*/ 5841 w 10000"/>
                <a:gd name="connsiteY9" fmla="*/ 5037 h 10000"/>
                <a:gd name="connsiteX10" fmla="*/ 5364 w 10000"/>
                <a:gd name="connsiteY10" fmla="*/ 4946 h 10000"/>
                <a:gd name="connsiteX11" fmla="*/ 5132 w 10000"/>
                <a:gd name="connsiteY11" fmla="*/ 4888 h 10000"/>
                <a:gd name="connsiteX12" fmla="*/ 4906 w 10000"/>
                <a:gd name="connsiteY12" fmla="*/ 4838 h 10000"/>
                <a:gd name="connsiteX13" fmla="*/ 4686 w 10000"/>
                <a:gd name="connsiteY13" fmla="*/ 4772 h 10000"/>
                <a:gd name="connsiteX14" fmla="*/ 4479 w 10000"/>
                <a:gd name="connsiteY14" fmla="*/ 4706 h 10000"/>
                <a:gd name="connsiteX15" fmla="*/ 4272 w 10000"/>
                <a:gd name="connsiteY15" fmla="*/ 4640 h 10000"/>
                <a:gd name="connsiteX16" fmla="*/ 4078 w 10000"/>
                <a:gd name="connsiteY16" fmla="*/ 4565 h 10000"/>
                <a:gd name="connsiteX17" fmla="*/ 3896 w 10000"/>
                <a:gd name="connsiteY17" fmla="*/ 4490 h 10000"/>
                <a:gd name="connsiteX18" fmla="*/ 3720 w 10000"/>
                <a:gd name="connsiteY18" fmla="*/ 4408 h 10000"/>
                <a:gd name="connsiteX19" fmla="*/ 3563 w 10000"/>
                <a:gd name="connsiteY19" fmla="*/ 4316 h 10000"/>
                <a:gd name="connsiteX20" fmla="*/ 3413 w 10000"/>
                <a:gd name="connsiteY20" fmla="*/ 4225 h 10000"/>
                <a:gd name="connsiteX21" fmla="*/ 3413 w 10000"/>
                <a:gd name="connsiteY21" fmla="*/ 4225 h 10000"/>
                <a:gd name="connsiteX22" fmla="*/ 3237 w 10000"/>
                <a:gd name="connsiteY22" fmla="*/ 4101 h 10000"/>
                <a:gd name="connsiteX23" fmla="*/ 3068 w 10000"/>
                <a:gd name="connsiteY23" fmla="*/ 3977 h 10000"/>
                <a:gd name="connsiteX24" fmla="*/ 2905 w 10000"/>
                <a:gd name="connsiteY24" fmla="*/ 3853 h 10000"/>
                <a:gd name="connsiteX25" fmla="*/ 2748 w 10000"/>
                <a:gd name="connsiteY25" fmla="*/ 3720 h 10000"/>
                <a:gd name="connsiteX26" fmla="*/ 2597 w 10000"/>
                <a:gd name="connsiteY26" fmla="*/ 3596 h 10000"/>
                <a:gd name="connsiteX27" fmla="*/ 2453 w 10000"/>
                <a:gd name="connsiteY27" fmla="*/ 3463 h 10000"/>
                <a:gd name="connsiteX28" fmla="*/ 2315 w 10000"/>
                <a:gd name="connsiteY28" fmla="*/ 3331 h 10000"/>
                <a:gd name="connsiteX29" fmla="*/ 2177 w 10000"/>
                <a:gd name="connsiteY29" fmla="*/ 3190 h 10000"/>
                <a:gd name="connsiteX30" fmla="*/ 1920 w 10000"/>
                <a:gd name="connsiteY30" fmla="*/ 2916 h 10000"/>
                <a:gd name="connsiteX31" fmla="*/ 1681 w 10000"/>
                <a:gd name="connsiteY31" fmla="*/ 2643 h 10000"/>
                <a:gd name="connsiteX32" fmla="*/ 1462 w 10000"/>
                <a:gd name="connsiteY32" fmla="*/ 2361 h 10000"/>
                <a:gd name="connsiteX33" fmla="*/ 1255 w 10000"/>
                <a:gd name="connsiteY33" fmla="*/ 2080 h 10000"/>
                <a:gd name="connsiteX34" fmla="*/ 1066 w 10000"/>
                <a:gd name="connsiteY34" fmla="*/ 1806 h 10000"/>
                <a:gd name="connsiteX35" fmla="*/ 891 w 10000"/>
                <a:gd name="connsiteY35" fmla="*/ 1524 h 10000"/>
                <a:gd name="connsiteX36" fmla="*/ 721 w 10000"/>
                <a:gd name="connsiteY36" fmla="*/ 1259 h 10000"/>
                <a:gd name="connsiteX37" fmla="*/ 565 w 10000"/>
                <a:gd name="connsiteY37" fmla="*/ 986 h 10000"/>
                <a:gd name="connsiteX38" fmla="*/ 270 w 10000"/>
                <a:gd name="connsiteY38" fmla="*/ 481 h 10000"/>
                <a:gd name="connsiteX39" fmla="*/ 0 w 10000"/>
                <a:gd name="connsiteY39" fmla="*/ 0 h 10000"/>
                <a:gd name="connsiteX40" fmla="*/ 88 w 10000"/>
                <a:gd name="connsiteY40" fmla="*/ 298 h 10000"/>
                <a:gd name="connsiteX41" fmla="*/ 176 w 10000"/>
                <a:gd name="connsiteY41" fmla="*/ 605 h 10000"/>
                <a:gd name="connsiteX42" fmla="*/ 295 w 10000"/>
                <a:gd name="connsiteY42" fmla="*/ 1002 h 10000"/>
                <a:gd name="connsiteX43" fmla="*/ 445 w 10000"/>
                <a:gd name="connsiteY43" fmla="*/ 1475 h 10000"/>
                <a:gd name="connsiteX44" fmla="*/ 621 w 10000"/>
                <a:gd name="connsiteY44" fmla="*/ 2005 h 10000"/>
                <a:gd name="connsiteX45" fmla="*/ 822 w 10000"/>
                <a:gd name="connsiteY45" fmla="*/ 2593 h 10000"/>
                <a:gd name="connsiteX46" fmla="*/ 1048 w 10000"/>
                <a:gd name="connsiteY46" fmla="*/ 3206 h 10000"/>
                <a:gd name="connsiteX47" fmla="*/ 1167 w 10000"/>
                <a:gd name="connsiteY47" fmla="*/ 3529 h 10000"/>
                <a:gd name="connsiteX48" fmla="*/ 1299 w 10000"/>
                <a:gd name="connsiteY48" fmla="*/ 3853 h 10000"/>
                <a:gd name="connsiteX49" fmla="*/ 1430 w 10000"/>
                <a:gd name="connsiteY49" fmla="*/ 4176 h 10000"/>
                <a:gd name="connsiteX50" fmla="*/ 1568 w 10000"/>
                <a:gd name="connsiteY50" fmla="*/ 4499 h 10000"/>
                <a:gd name="connsiteX51" fmla="*/ 1713 w 10000"/>
                <a:gd name="connsiteY51" fmla="*/ 4822 h 10000"/>
                <a:gd name="connsiteX52" fmla="*/ 1863 w 10000"/>
                <a:gd name="connsiteY52" fmla="*/ 5145 h 10000"/>
                <a:gd name="connsiteX53" fmla="*/ 2020 w 10000"/>
                <a:gd name="connsiteY53" fmla="*/ 5460 h 10000"/>
                <a:gd name="connsiteX54" fmla="*/ 2177 w 10000"/>
                <a:gd name="connsiteY54" fmla="*/ 5775 h 10000"/>
                <a:gd name="connsiteX55" fmla="*/ 2340 w 10000"/>
                <a:gd name="connsiteY55" fmla="*/ 6081 h 10000"/>
                <a:gd name="connsiteX56" fmla="*/ 2509 w 10000"/>
                <a:gd name="connsiteY56" fmla="*/ 6371 h 10000"/>
                <a:gd name="connsiteX57" fmla="*/ 2685 w 10000"/>
                <a:gd name="connsiteY57" fmla="*/ 6653 h 10000"/>
                <a:gd name="connsiteX58" fmla="*/ 2861 w 10000"/>
                <a:gd name="connsiteY58" fmla="*/ 6926 h 10000"/>
                <a:gd name="connsiteX59" fmla="*/ 3043 w 10000"/>
                <a:gd name="connsiteY59" fmla="*/ 7183 h 10000"/>
                <a:gd name="connsiteX60" fmla="*/ 3231 w 10000"/>
                <a:gd name="connsiteY60" fmla="*/ 7423 h 10000"/>
                <a:gd name="connsiteX61" fmla="*/ 3419 w 10000"/>
                <a:gd name="connsiteY61" fmla="*/ 7647 h 10000"/>
                <a:gd name="connsiteX62" fmla="*/ 3614 w 10000"/>
                <a:gd name="connsiteY62" fmla="*/ 7846 h 10000"/>
                <a:gd name="connsiteX63" fmla="*/ 3614 w 10000"/>
                <a:gd name="connsiteY63" fmla="*/ 7846 h 10000"/>
                <a:gd name="connsiteX64" fmla="*/ 3814 w 10000"/>
                <a:gd name="connsiteY64" fmla="*/ 8036 h 10000"/>
                <a:gd name="connsiteX65" fmla="*/ 4028 w 10000"/>
                <a:gd name="connsiteY65" fmla="*/ 8210 h 10000"/>
                <a:gd name="connsiteX66" fmla="*/ 4253 w 10000"/>
                <a:gd name="connsiteY66" fmla="*/ 8376 h 10000"/>
                <a:gd name="connsiteX67" fmla="*/ 4486 w 10000"/>
                <a:gd name="connsiteY67" fmla="*/ 8525 h 10000"/>
                <a:gd name="connsiteX68" fmla="*/ 4724 w 10000"/>
                <a:gd name="connsiteY68" fmla="*/ 8674 h 10000"/>
                <a:gd name="connsiteX69" fmla="*/ 4975 w 10000"/>
                <a:gd name="connsiteY69" fmla="*/ 8807 h 10000"/>
                <a:gd name="connsiteX70" fmla="*/ 5232 w 10000"/>
                <a:gd name="connsiteY70" fmla="*/ 8931 h 10000"/>
                <a:gd name="connsiteX71" fmla="*/ 5489 w 10000"/>
                <a:gd name="connsiteY71" fmla="*/ 9047 h 10000"/>
                <a:gd name="connsiteX72" fmla="*/ 5753 w 10000"/>
                <a:gd name="connsiteY72" fmla="*/ 9155 h 10000"/>
                <a:gd name="connsiteX73" fmla="*/ 6016 w 10000"/>
                <a:gd name="connsiteY73" fmla="*/ 9254 h 10000"/>
                <a:gd name="connsiteX74" fmla="*/ 6280 w 10000"/>
                <a:gd name="connsiteY74" fmla="*/ 9345 h 10000"/>
                <a:gd name="connsiteX75" fmla="*/ 6550 w 10000"/>
                <a:gd name="connsiteY75" fmla="*/ 9428 h 10000"/>
                <a:gd name="connsiteX76" fmla="*/ 6813 w 10000"/>
                <a:gd name="connsiteY76" fmla="*/ 9503 h 10000"/>
                <a:gd name="connsiteX77" fmla="*/ 7070 w 10000"/>
                <a:gd name="connsiteY77" fmla="*/ 9577 h 10000"/>
                <a:gd name="connsiteX78" fmla="*/ 7334 w 10000"/>
                <a:gd name="connsiteY78" fmla="*/ 9635 h 10000"/>
                <a:gd name="connsiteX79" fmla="*/ 7585 w 10000"/>
                <a:gd name="connsiteY79" fmla="*/ 9693 h 10000"/>
                <a:gd name="connsiteX80" fmla="*/ 8074 w 10000"/>
                <a:gd name="connsiteY80" fmla="*/ 9785 h 10000"/>
                <a:gd name="connsiteX81" fmla="*/ 8526 w 10000"/>
                <a:gd name="connsiteY81" fmla="*/ 9859 h 10000"/>
                <a:gd name="connsiteX82" fmla="*/ 8934 w 10000"/>
                <a:gd name="connsiteY82" fmla="*/ 9917 h 10000"/>
                <a:gd name="connsiteX83" fmla="*/ 9291 w 10000"/>
                <a:gd name="connsiteY83" fmla="*/ 9950 h 10000"/>
                <a:gd name="connsiteX84" fmla="*/ 9586 w 10000"/>
                <a:gd name="connsiteY84" fmla="*/ 9983 h 10000"/>
                <a:gd name="connsiteX85" fmla="*/ 9806 w 10000"/>
                <a:gd name="connsiteY85" fmla="*/ 9992 h 10000"/>
                <a:gd name="connsiteX86" fmla="*/ 10000 w 10000"/>
                <a:gd name="connsiteY86" fmla="*/ 10000 h 10000"/>
                <a:gd name="connsiteX87" fmla="*/ 10000 w 10000"/>
                <a:gd name="connsiteY87" fmla="*/ 5385 h 10000"/>
                <a:gd name="connsiteX0" fmla="*/ 9912 w 9912"/>
                <a:gd name="connsiteY0" fmla="*/ 5087 h 9702"/>
                <a:gd name="connsiteX1" fmla="*/ 9912 w 9912"/>
                <a:gd name="connsiteY1" fmla="*/ 5087 h 9702"/>
                <a:gd name="connsiteX2" fmla="*/ 9341 w 9912"/>
                <a:gd name="connsiteY2" fmla="*/ 5079 h 9702"/>
                <a:gd name="connsiteX3" fmla="*/ 8582 w 9912"/>
                <a:gd name="connsiteY3" fmla="*/ 5046 h 9702"/>
                <a:gd name="connsiteX4" fmla="*/ 8149 w 9912"/>
                <a:gd name="connsiteY4" fmla="*/ 5021 h 9702"/>
                <a:gd name="connsiteX5" fmla="*/ 7691 w 9912"/>
                <a:gd name="connsiteY5" fmla="*/ 4980 h 9702"/>
                <a:gd name="connsiteX6" fmla="*/ 7214 w 9912"/>
                <a:gd name="connsiteY6" fmla="*/ 4938 h 9702"/>
                <a:gd name="connsiteX7" fmla="*/ 6731 w 9912"/>
                <a:gd name="connsiteY7" fmla="*/ 4888 h 9702"/>
                <a:gd name="connsiteX8" fmla="*/ 6236 w 9912"/>
                <a:gd name="connsiteY8" fmla="*/ 4814 h 9702"/>
                <a:gd name="connsiteX9" fmla="*/ 5753 w 9912"/>
                <a:gd name="connsiteY9" fmla="*/ 4739 h 9702"/>
                <a:gd name="connsiteX10" fmla="*/ 5276 w 9912"/>
                <a:gd name="connsiteY10" fmla="*/ 4648 h 9702"/>
                <a:gd name="connsiteX11" fmla="*/ 5044 w 9912"/>
                <a:gd name="connsiteY11" fmla="*/ 4590 h 9702"/>
                <a:gd name="connsiteX12" fmla="*/ 4818 w 9912"/>
                <a:gd name="connsiteY12" fmla="*/ 4540 h 9702"/>
                <a:gd name="connsiteX13" fmla="*/ 4598 w 9912"/>
                <a:gd name="connsiteY13" fmla="*/ 4474 h 9702"/>
                <a:gd name="connsiteX14" fmla="*/ 4391 w 9912"/>
                <a:gd name="connsiteY14" fmla="*/ 4408 h 9702"/>
                <a:gd name="connsiteX15" fmla="*/ 4184 w 9912"/>
                <a:gd name="connsiteY15" fmla="*/ 4342 h 9702"/>
                <a:gd name="connsiteX16" fmla="*/ 3990 w 9912"/>
                <a:gd name="connsiteY16" fmla="*/ 4267 h 9702"/>
                <a:gd name="connsiteX17" fmla="*/ 3808 w 9912"/>
                <a:gd name="connsiteY17" fmla="*/ 4192 h 9702"/>
                <a:gd name="connsiteX18" fmla="*/ 3632 w 9912"/>
                <a:gd name="connsiteY18" fmla="*/ 4110 h 9702"/>
                <a:gd name="connsiteX19" fmla="*/ 3475 w 9912"/>
                <a:gd name="connsiteY19" fmla="*/ 4018 h 9702"/>
                <a:gd name="connsiteX20" fmla="*/ 3325 w 9912"/>
                <a:gd name="connsiteY20" fmla="*/ 3927 h 9702"/>
                <a:gd name="connsiteX21" fmla="*/ 3325 w 9912"/>
                <a:gd name="connsiteY21" fmla="*/ 3927 h 9702"/>
                <a:gd name="connsiteX22" fmla="*/ 3149 w 9912"/>
                <a:gd name="connsiteY22" fmla="*/ 3803 h 9702"/>
                <a:gd name="connsiteX23" fmla="*/ 2980 w 9912"/>
                <a:gd name="connsiteY23" fmla="*/ 3679 h 9702"/>
                <a:gd name="connsiteX24" fmla="*/ 2817 w 9912"/>
                <a:gd name="connsiteY24" fmla="*/ 3555 h 9702"/>
                <a:gd name="connsiteX25" fmla="*/ 2660 w 9912"/>
                <a:gd name="connsiteY25" fmla="*/ 3422 h 9702"/>
                <a:gd name="connsiteX26" fmla="*/ 2509 w 9912"/>
                <a:gd name="connsiteY26" fmla="*/ 3298 h 9702"/>
                <a:gd name="connsiteX27" fmla="*/ 2365 w 9912"/>
                <a:gd name="connsiteY27" fmla="*/ 3165 h 9702"/>
                <a:gd name="connsiteX28" fmla="*/ 2227 w 9912"/>
                <a:gd name="connsiteY28" fmla="*/ 3033 h 9702"/>
                <a:gd name="connsiteX29" fmla="*/ 2089 w 9912"/>
                <a:gd name="connsiteY29" fmla="*/ 2892 h 9702"/>
                <a:gd name="connsiteX30" fmla="*/ 1832 w 9912"/>
                <a:gd name="connsiteY30" fmla="*/ 2618 h 9702"/>
                <a:gd name="connsiteX31" fmla="*/ 1593 w 9912"/>
                <a:gd name="connsiteY31" fmla="*/ 2345 h 9702"/>
                <a:gd name="connsiteX32" fmla="*/ 1374 w 9912"/>
                <a:gd name="connsiteY32" fmla="*/ 2063 h 9702"/>
                <a:gd name="connsiteX33" fmla="*/ 1167 w 9912"/>
                <a:gd name="connsiteY33" fmla="*/ 1782 h 9702"/>
                <a:gd name="connsiteX34" fmla="*/ 978 w 9912"/>
                <a:gd name="connsiteY34" fmla="*/ 1508 h 9702"/>
                <a:gd name="connsiteX35" fmla="*/ 803 w 9912"/>
                <a:gd name="connsiteY35" fmla="*/ 1226 h 9702"/>
                <a:gd name="connsiteX36" fmla="*/ 633 w 9912"/>
                <a:gd name="connsiteY36" fmla="*/ 961 h 9702"/>
                <a:gd name="connsiteX37" fmla="*/ 477 w 9912"/>
                <a:gd name="connsiteY37" fmla="*/ 688 h 9702"/>
                <a:gd name="connsiteX38" fmla="*/ 182 w 9912"/>
                <a:gd name="connsiteY38" fmla="*/ 183 h 9702"/>
                <a:gd name="connsiteX39" fmla="*/ 0 w 9912"/>
                <a:gd name="connsiteY39" fmla="*/ 0 h 9702"/>
                <a:gd name="connsiteX40" fmla="*/ 88 w 9912"/>
                <a:gd name="connsiteY40" fmla="*/ 307 h 9702"/>
                <a:gd name="connsiteX41" fmla="*/ 207 w 9912"/>
                <a:gd name="connsiteY41" fmla="*/ 704 h 9702"/>
                <a:gd name="connsiteX42" fmla="*/ 357 w 9912"/>
                <a:gd name="connsiteY42" fmla="*/ 1177 h 9702"/>
                <a:gd name="connsiteX43" fmla="*/ 533 w 9912"/>
                <a:gd name="connsiteY43" fmla="*/ 1707 h 9702"/>
                <a:gd name="connsiteX44" fmla="*/ 734 w 9912"/>
                <a:gd name="connsiteY44" fmla="*/ 2295 h 9702"/>
                <a:gd name="connsiteX45" fmla="*/ 960 w 9912"/>
                <a:gd name="connsiteY45" fmla="*/ 2908 h 9702"/>
                <a:gd name="connsiteX46" fmla="*/ 1079 w 9912"/>
                <a:gd name="connsiteY46" fmla="*/ 3231 h 9702"/>
                <a:gd name="connsiteX47" fmla="*/ 1211 w 9912"/>
                <a:gd name="connsiteY47" fmla="*/ 3555 h 9702"/>
                <a:gd name="connsiteX48" fmla="*/ 1342 w 9912"/>
                <a:gd name="connsiteY48" fmla="*/ 3878 h 9702"/>
                <a:gd name="connsiteX49" fmla="*/ 1480 w 9912"/>
                <a:gd name="connsiteY49" fmla="*/ 4201 h 9702"/>
                <a:gd name="connsiteX50" fmla="*/ 1625 w 9912"/>
                <a:gd name="connsiteY50" fmla="*/ 4524 h 9702"/>
                <a:gd name="connsiteX51" fmla="*/ 1775 w 9912"/>
                <a:gd name="connsiteY51" fmla="*/ 4847 h 9702"/>
                <a:gd name="connsiteX52" fmla="*/ 1932 w 9912"/>
                <a:gd name="connsiteY52" fmla="*/ 5162 h 9702"/>
                <a:gd name="connsiteX53" fmla="*/ 2089 w 9912"/>
                <a:gd name="connsiteY53" fmla="*/ 5477 h 9702"/>
                <a:gd name="connsiteX54" fmla="*/ 2252 w 9912"/>
                <a:gd name="connsiteY54" fmla="*/ 5783 h 9702"/>
                <a:gd name="connsiteX55" fmla="*/ 2421 w 9912"/>
                <a:gd name="connsiteY55" fmla="*/ 6073 h 9702"/>
                <a:gd name="connsiteX56" fmla="*/ 2597 w 9912"/>
                <a:gd name="connsiteY56" fmla="*/ 6355 h 9702"/>
                <a:gd name="connsiteX57" fmla="*/ 2773 w 9912"/>
                <a:gd name="connsiteY57" fmla="*/ 6628 h 9702"/>
                <a:gd name="connsiteX58" fmla="*/ 2955 w 9912"/>
                <a:gd name="connsiteY58" fmla="*/ 6885 h 9702"/>
                <a:gd name="connsiteX59" fmla="*/ 3143 w 9912"/>
                <a:gd name="connsiteY59" fmla="*/ 7125 h 9702"/>
                <a:gd name="connsiteX60" fmla="*/ 3331 w 9912"/>
                <a:gd name="connsiteY60" fmla="*/ 7349 h 9702"/>
                <a:gd name="connsiteX61" fmla="*/ 3526 w 9912"/>
                <a:gd name="connsiteY61" fmla="*/ 7548 h 9702"/>
                <a:gd name="connsiteX62" fmla="*/ 3526 w 9912"/>
                <a:gd name="connsiteY62" fmla="*/ 7548 h 9702"/>
                <a:gd name="connsiteX63" fmla="*/ 3726 w 9912"/>
                <a:gd name="connsiteY63" fmla="*/ 7738 h 9702"/>
                <a:gd name="connsiteX64" fmla="*/ 3940 w 9912"/>
                <a:gd name="connsiteY64" fmla="*/ 7912 h 9702"/>
                <a:gd name="connsiteX65" fmla="*/ 4165 w 9912"/>
                <a:gd name="connsiteY65" fmla="*/ 8078 h 9702"/>
                <a:gd name="connsiteX66" fmla="*/ 4398 w 9912"/>
                <a:gd name="connsiteY66" fmla="*/ 8227 h 9702"/>
                <a:gd name="connsiteX67" fmla="*/ 4636 w 9912"/>
                <a:gd name="connsiteY67" fmla="*/ 8376 h 9702"/>
                <a:gd name="connsiteX68" fmla="*/ 4887 w 9912"/>
                <a:gd name="connsiteY68" fmla="*/ 8509 h 9702"/>
                <a:gd name="connsiteX69" fmla="*/ 5144 w 9912"/>
                <a:gd name="connsiteY69" fmla="*/ 8633 h 9702"/>
                <a:gd name="connsiteX70" fmla="*/ 5401 w 9912"/>
                <a:gd name="connsiteY70" fmla="*/ 8749 h 9702"/>
                <a:gd name="connsiteX71" fmla="*/ 5665 w 9912"/>
                <a:gd name="connsiteY71" fmla="*/ 8857 h 9702"/>
                <a:gd name="connsiteX72" fmla="*/ 5928 w 9912"/>
                <a:gd name="connsiteY72" fmla="*/ 8956 h 9702"/>
                <a:gd name="connsiteX73" fmla="*/ 6192 w 9912"/>
                <a:gd name="connsiteY73" fmla="*/ 9047 h 9702"/>
                <a:gd name="connsiteX74" fmla="*/ 6462 w 9912"/>
                <a:gd name="connsiteY74" fmla="*/ 9130 h 9702"/>
                <a:gd name="connsiteX75" fmla="*/ 6725 w 9912"/>
                <a:gd name="connsiteY75" fmla="*/ 9205 h 9702"/>
                <a:gd name="connsiteX76" fmla="*/ 6982 w 9912"/>
                <a:gd name="connsiteY76" fmla="*/ 9279 h 9702"/>
                <a:gd name="connsiteX77" fmla="*/ 7246 w 9912"/>
                <a:gd name="connsiteY77" fmla="*/ 9337 h 9702"/>
                <a:gd name="connsiteX78" fmla="*/ 7497 w 9912"/>
                <a:gd name="connsiteY78" fmla="*/ 9395 h 9702"/>
                <a:gd name="connsiteX79" fmla="*/ 7986 w 9912"/>
                <a:gd name="connsiteY79" fmla="*/ 9487 h 9702"/>
                <a:gd name="connsiteX80" fmla="*/ 8438 w 9912"/>
                <a:gd name="connsiteY80" fmla="*/ 9561 h 9702"/>
                <a:gd name="connsiteX81" fmla="*/ 8846 w 9912"/>
                <a:gd name="connsiteY81" fmla="*/ 9619 h 9702"/>
                <a:gd name="connsiteX82" fmla="*/ 9203 w 9912"/>
                <a:gd name="connsiteY82" fmla="*/ 9652 h 9702"/>
                <a:gd name="connsiteX83" fmla="*/ 9498 w 9912"/>
                <a:gd name="connsiteY83" fmla="*/ 9685 h 9702"/>
                <a:gd name="connsiteX84" fmla="*/ 9718 w 9912"/>
                <a:gd name="connsiteY84" fmla="*/ 9694 h 9702"/>
                <a:gd name="connsiteX85" fmla="*/ 9912 w 9912"/>
                <a:gd name="connsiteY85" fmla="*/ 9702 h 9702"/>
                <a:gd name="connsiteX86" fmla="*/ 9912 w 9912"/>
                <a:gd name="connsiteY86" fmla="*/ 5087 h 9702"/>
                <a:gd name="connsiteX0" fmla="*/ 9911 w 9911"/>
                <a:gd name="connsiteY0" fmla="*/ 5054 h 9811"/>
                <a:gd name="connsiteX1" fmla="*/ 9911 w 9911"/>
                <a:gd name="connsiteY1" fmla="*/ 5054 h 9811"/>
                <a:gd name="connsiteX2" fmla="*/ 9335 w 9911"/>
                <a:gd name="connsiteY2" fmla="*/ 5046 h 9811"/>
                <a:gd name="connsiteX3" fmla="*/ 8569 w 9911"/>
                <a:gd name="connsiteY3" fmla="*/ 5012 h 9811"/>
                <a:gd name="connsiteX4" fmla="*/ 8132 w 9911"/>
                <a:gd name="connsiteY4" fmla="*/ 4986 h 9811"/>
                <a:gd name="connsiteX5" fmla="*/ 7670 w 9911"/>
                <a:gd name="connsiteY5" fmla="*/ 4944 h 9811"/>
                <a:gd name="connsiteX6" fmla="*/ 7189 w 9911"/>
                <a:gd name="connsiteY6" fmla="*/ 4901 h 9811"/>
                <a:gd name="connsiteX7" fmla="*/ 6702 w 9911"/>
                <a:gd name="connsiteY7" fmla="*/ 4849 h 9811"/>
                <a:gd name="connsiteX8" fmla="*/ 6202 w 9911"/>
                <a:gd name="connsiteY8" fmla="*/ 4773 h 9811"/>
                <a:gd name="connsiteX9" fmla="*/ 5715 w 9911"/>
                <a:gd name="connsiteY9" fmla="*/ 4696 h 9811"/>
                <a:gd name="connsiteX10" fmla="*/ 5234 w 9911"/>
                <a:gd name="connsiteY10" fmla="*/ 4602 h 9811"/>
                <a:gd name="connsiteX11" fmla="*/ 5000 w 9911"/>
                <a:gd name="connsiteY11" fmla="*/ 4542 h 9811"/>
                <a:gd name="connsiteX12" fmla="*/ 4772 w 9911"/>
                <a:gd name="connsiteY12" fmla="*/ 4490 h 9811"/>
                <a:gd name="connsiteX13" fmla="*/ 4550 w 9911"/>
                <a:gd name="connsiteY13" fmla="*/ 4422 h 9811"/>
                <a:gd name="connsiteX14" fmla="*/ 4341 w 9911"/>
                <a:gd name="connsiteY14" fmla="*/ 4354 h 9811"/>
                <a:gd name="connsiteX15" fmla="*/ 4132 w 9911"/>
                <a:gd name="connsiteY15" fmla="*/ 4286 h 9811"/>
                <a:gd name="connsiteX16" fmla="*/ 3936 w 9911"/>
                <a:gd name="connsiteY16" fmla="*/ 4209 h 9811"/>
                <a:gd name="connsiteX17" fmla="*/ 3753 w 9911"/>
                <a:gd name="connsiteY17" fmla="*/ 4132 h 9811"/>
                <a:gd name="connsiteX18" fmla="*/ 3575 w 9911"/>
                <a:gd name="connsiteY18" fmla="*/ 4047 h 9811"/>
                <a:gd name="connsiteX19" fmla="*/ 3417 w 9911"/>
                <a:gd name="connsiteY19" fmla="*/ 3952 h 9811"/>
                <a:gd name="connsiteX20" fmla="*/ 3266 w 9911"/>
                <a:gd name="connsiteY20" fmla="*/ 3859 h 9811"/>
                <a:gd name="connsiteX21" fmla="*/ 3266 w 9911"/>
                <a:gd name="connsiteY21" fmla="*/ 3859 h 9811"/>
                <a:gd name="connsiteX22" fmla="*/ 3088 w 9911"/>
                <a:gd name="connsiteY22" fmla="*/ 3731 h 9811"/>
                <a:gd name="connsiteX23" fmla="*/ 2917 w 9911"/>
                <a:gd name="connsiteY23" fmla="*/ 3603 h 9811"/>
                <a:gd name="connsiteX24" fmla="*/ 2753 w 9911"/>
                <a:gd name="connsiteY24" fmla="*/ 3475 h 9811"/>
                <a:gd name="connsiteX25" fmla="*/ 2595 w 9911"/>
                <a:gd name="connsiteY25" fmla="*/ 3338 h 9811"/>
                <a:gd name="connsiteX26" fmla="*/ 2442 w 9911"/>
                <a:gd name="connsiteY26" fmla="*/ 3210 h 9811"/>
                <a:gd name="connsiteX27" fmla="*/ 2297 w 9911"/>
                <a:gd name="connsiteY27" fmla="*/ 3073 h 9811"/>
                <a:gd name="connsiteX28" fmla="*/ 2158 w 9911"/>
                <a:gd name="connsiteY28" fmla="*/ 2937 h 9811"/>
                <a:gd name="connsiteX29" fmla="*/ 2019 w 9911"/>
                <a:gd name="connsiteY29" fmla="*/ 2792 h 9811"/>
                <a:gd name="connsiteX30" fmla="*/ 1759 w 9911"/>
                <a:gd name="connsiteY30" fmla="*/ 2509 h 9811"/>
                <a:gd name="connsiteX31" fmla="*/ 1518 w 9911"/>
                <a:gd name="connsiteY31" fmla="*/ 2228 h 9811"/>
                <a:gd name="connsiteX32" fmla="*/ 1297 w 9911"/>
                <a:gd name="connsiteY32" fmla="*/ 1937 h 9811"/>
                <a:gd name="connsiteX33" fmla="*/ 1088 w 9911"/>
                <a:gd name="connsiteY33" fmla="*/ 1648 h 9811"/>
                <a:gd name="connsiteX34" fmla="*/ 898 w 9911"/>
                <a:gd name="connsiteY34" fmla="*/ 1365 h 9811"/>
                <a:gd name="connsiteX35" fmla="*/ 721 w 9911"/>
                <a:gd name="connsiteY35" fmla="*/ 1075 h 9811"/>
                <a:gd name="connsiteX36" fmla="*/ 550 w 9911"/>
                <a:gd name="connsiteY36" fmla="*/ 802 h 9811"/>
                <a:gd name="connsiteX37" fmla="*/ 392 w 9911"/>
                <a:gd name="connsiteY37" fmla="*/ 520 h 9811"/>
                <a:gd name="connsiteX38" fmla="*/ 95 w 9911"/>
                <a:gd name="connsiteY38" fmla="*/ 0 h 9811"/>
                <a:gd name="connsiteX39" fmla="*/ 0 w 9911"/>
                <a:gd name="connsiteY39" fmla="*/ 127 h 9811"/>
                <a:gd name="connsiteX40" fmla="*/ 120 w 9911"/>
                <a:gd name="connsiteY40" fmla="*/ 537 h 9811"/>
                <a:gd name="connsiteX41" fmla="*/ 271 w 9911"/>
                <a:gd name="connsiteY41" fmla="*/ 1024 h 9811"/>
                <a:gd name="connsiteX42" fmla="*/ 449 w 9911"/>
                <a:gd name="connsiteY42" fmla="*/ 1570 h 9811"/>
                <a:gd name="connsiteX43" fmla="*/ 652 w 9911"/>
                <a:gd name="connsiteY43" fmla="*/ 2176 h 9811"/>
                <a:gd name="connsiteX44" fmla="*/ 880 w 9911"/>
                <a:gd name="connsiteY44" fmla="*/ 2808 h 9811"/>
                <a:gd name="connsiteX45" fmla="*/ 1000 w 9911"/>
                <a:gd name="connsiteY45" fmla="*/ 3141 h 9811"/>
                <a:gd name="connsiteX46" fmla="*/ 1133 w 9911"/>
                <a:gd name="connsiteY46" fmla="*/ 3475 h 9811"/>
                <a:gd name="connsiteX47" fmla="*/ 1265 w 9911"/>
                <a:gd name="connsiteY47" fmla="*/ 3808 h 9811"/>
                <a:gd name="connsiteX48" fmla="*/ 1404 w 9911"/>
                <a:gd name="connsiteY48" fmla="*/ 4141 h 9811"/>
                <a:gd name="connsiteX49" fmla="*/ 1550 w 9911"/>
                <a:gd name="connsiteY49" fmla="*/ 4474 h 9811"/>
                <a:gd name="connsiteX50" fmla="*/ 1702 w 9911"/>
                <a:gd name="connsiteY50" fmla="*/ 4807 h 9811"/>
                <a:gd name="connsiteX51" fmla="*/ 1860 w 9911"/>
                <a:gd name="connsiteY51" fmla="*/ 5132 h 9811"/>
                <a:gd name="connsiteX52" fmla="*/ 2019 w 9911"/>
                <a:gd name="connsiteY52" fmla="*/ 5456 h 9811"/>
                <a:gd name="connsiteX53" fmla="*/ 2183 w 9911"/>
                <a:gd name="connsiteY53" fmla="*/ 5772 h 9811"/>
                <a:gd name="connsiteX54" fmla="*/ 2353 w 9911"/>
                <a:gd name="connsiteY54" fmla="*/ 6071 h 9811"/>
                <a:gd name="connsiteX55" fmla="*/ 2531 w 9911"/>
                <a:gd name="connsiteY55" fmla="*/ 6361 h 9811"/>
                <a:gd name="connsiteX56" fmla="*/ 2709 w 9911"/>
                <a:gd name="connsiteY56" fmla="*/ 6643 h 9811"/>
                <a:gd name="connsiteX57" fmla="*/ 2892 w 9911"/>
                <a:gd name="connsiteY57" fmla="*/ 6907 h 9811"/>
                <a:gd name="connsiteX58" fmla="*/ 3082 w 9911"/>
                <a:gd name="connsiteY58" fmla="*/ 7155 h 9811"/>
                <a:gd name="connsiteX59" fmla="*/ 3272 w 9911"/>
                <a:gd name="connsiteY59" fmla="*/ 7386 h 9811"/>
                <a:gd name="connsiteX60" fmla="*/ 3468 w 9911"/>
                <a:gd name="connsiteY60" fmla="*/ 7591 h 9811"/>
                <a:gd name="connsiteX61" fmla="*/ 3468 w 9911"/>
                <a:gd name="connsiteY61" fmla="*/ 7591 h 9811"/>
                <a:gd name="connsiteX62" fmla="*/ 3670 w 9911"/>
                <a:gd name="connsiteY62" fmla="*/ 7787 h 9811"/>
                <a:gd name="connsiteX63" fmla="*/ 3886 w 9911"/>
                <a:gd name="connsiteY63" fmla="*/ 7966 h 9811"/>
                <a:gd name="connsiteX64" fmla="*/ 4113 w 9911"/>
                <a:gd name="connsiteY64" fmla="*/ 8137 h 9811"/>
                <a:gd name="connsiteX65" fmla="*/ 4348 w 9911"/>
                <a:gd name="connsiteY65" fmla="*/ 8291 h 9811"/>
                <a:gd name="connsiteX66" fmla="*/ 4588 w 9911"/>
                <a:gd name="connsiteY66" fmla="*/ 8444 h 9811"/>
                <a:gd name="connsiteX67" fmla="*/ 4841 w 9911"/>
                <a:gd name="connsiteY67" fmla="*/ 8581 h 9811"/>
                <a:gd name="connsiteX68" fmla="*/ 5101 w 9911"/>
                <a:gd name="connsiteY68" fmla="*/ 8709 h 9811"/>
                <a:gd name="connsiteX69" fmla="*/ 5360 w 9911"/>
                <a:gd name="connsiteY69" fmla="*/ 8829 h 9811"/>
                <a:gd name="connsiteX70" fmla="*/ 5626 w 9911"/>
                <a:gd name="connsiteY70" fmla="*/ 8940 h 9811"/>
                <a:gd name="connsiteX71" fmla="*/ 5892 w 9911"/>
                <a:gd name="connsiteY71" fmla="*/ 9042 h 9811"/>
                <a:gd name="connsiteX72" fmla="*/ 6158 w 9911"/>
                <a:gd name="connsiteY72" fmla="*/ 9136 h 9811"/>
                <a:gd name="connsiteX73" fmla="*/ 6430 w 9911"/>
                <a:gd name="connsiteY73" fmla="*/ 9221 h 9811"/>
                <a:gd name="connsiteX74" fmla="*/ 6696 w 9911"/>
                <a:gd name="connsiteY74" fmla="*/ 9299 h 9811"/>
                <a:gd name="connsiteX75" fmla="*/ 6955 w 9911"/>
                <a:gd name="connsiteY75" fmla="*/ 9375 h 9811"/>
                <a:gd name="connsiteX76" fmla="*/ 7221 w 9911"/>
                <a:gd name="connsiteY76" fmla="*/ 9435 h 9811"/>
                <a:gd name="connsiteX77" fmla="*/ 7475 w 9911"/>
                <a:gd name="connsiteY77" fmla="*/ 9495 h 9811"/>
                <a:gd name="connsiteX78" fmla="*/ 7968 w 9911"/>
                <a:gd name="connsiteY78" fmla="*/ 9589 h 9811"/>
                <a:gd name="connsiteX79" fmla="*/ 8424 w 9911"/>
                <a:gd name="connsiteY79" fmla="*/ 9666 h 9811"/>
                <a:gd name="connsiteX80" fmla="*/ 8836 w 9911"/>
                <a:gd name="connsiteY80" fmla="*/ 9725 h 9811"/>
                <a:gd name="connsiteX81" fmla="*/ 9196 w 9911"/>
                <a:gd name="connsiteY81" fmla="*/ 9759 h 9811"/>
                <a:gd name="connsiteX82" fmla="*/ 9493 w 9911"/>
                <a:gd name="connsiteY82" fmla="*/ 9793 h 9811"/>
                <a:gd name="connsiteX83" fmla="*/ 9715 w 9911"/>
                <a:gd name="connsiteY83" fmla="*/ 9803 h 9811"/>
                <a:gd name="connsiteX84" fmla="*/ 9911 w 9911"/>
                <a:gd name="connsiteY84" fmla="*/ 9811 h 9811"/>
                <a:gd name="connsiteX85" fmla="*/ 9911 w 9911"/>
                <a:gd name="connsiteY85" fmla="*/ 5054 h 98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9911" h="9811">
                  <a:moveTo>
                    <a:pt x="9911" y="5054"/>
                  </a:moveTo>
                  <a:lnTo>
                    <a:pt x="9911" y="5054"/>
                  </a:lnTo>
                  <a:lnTo>
                    <a:pt x="9335" y="5046"/>
                  </a:lnTo>
                  <a:lnTo>
                    <a:pt x="8569" y="5012"/>
                  </a:lnTo>
                  <a:lnTo>
                    <a:pt x="8132" y="4986"/>
                  </a:lnTo>
                  <a:lnTo>
                    <a:pt x="7670" y="4944"/>
                  </a:lnTo>
                  <a:lnTo>
                    <a:pt x="7189" y="4901"/>
                  </a:lnTo>
                  <a:lnTo>
                    <a:pt x="6702" y="4849"/>
                  </a:lnTo>
                  <a:lnTo>
                    <a:pt x="6202" y="4773"/>
                  </a:lnTo>
                  <a:lnTo>
                    <a:pt x="5715" y="4696"/>
                  </a:lnTo>
                  <a:lnTo>
                    <a:pt x="5234" y="4602"/>
                  </a:lnTo>
                  <a:lnTo>
                    <a:pt x="5000" y="4542"/>
                  </a:lnTo>
                  <a:lnTo>
                    <a:pt x="4772" y="4490"/>
                  </a:lnTo>
                  <a:lnTo>
                    <a:pt x="4550" y="4422"/>
                  </a:lnTo>
                  <a:lnTo>
                    <a:pt x="4341" y="4354"/>
                  </a:lnTo>
                  <a:lnTo>
                    <a:pt x="4132" y="4286"/>
                  </a:lnTo>
                  <a:lnTo>
                    <a:pt x="3936" y="4209"/>
                  </a:lnTo>
                  <a:lnTo>
                    <a:pt x="3753" y="4132"/>
                  </a:lnTo>
                  <a:lnTo>
                    <a:pt x="3575" y="4047"/>
                  </a:lnTo>
                  <a:cubicBezTo>
                    <a:pt x="3523" y="4015"/>
                    <a:pt x="3469" y="3984"/>
                    <a:pt x="3417" y="3952"/>
                  </a:cubicBezTo>
                  <a:lnTo>
                    <a:pt x="3266" y="3859"/>
                  </a:lnTo>
                  <a:lnTo>
                    <a:pt x="3266" y="3859"/>
                  </a:lnTo>
                  <a:lnTo>
                    <a:pt x="3088" y="3731"/>
                  </a:lnTo>
                  <a:lnTo>
                    <a:pt x="2917" y="3603"/>
                  </a:lnTo>
                  <a:lnTo>
                    <a:pt x="2753" y="3475"/>
                  </a:lnTo>
                  <a:lnTo>
                    <a:pt x="2595" y="3338"/>
                  </a:lnTo>
                  <a:lnTo>
                    <a:pt x="2442" y="3210"/>
                  </a:lnTo>
                  <a:cubicBezTo>
                    <a:pt x="2394" y="3164"/>
                    <a:pt x="2345" y="3119"/>
                    <a:pt x="2297" y="3073"/>
                  </a:cubicBezTo>
                  <a:lnTo>
                    <a:pt x="2158" y="2937"/>
                  </a:lnTo>
                  <a:lnTo>
                    <a:pt x="2019" y="2792"/>
                  </a:lnTo>
                  <a:lnTo>
                    <a:pt x="1759" y="2509"/>
                  </a:lnTo>
                  <a:lnTo>
                    <a:pt x="1518" y="2228"/>
                  </a:lnTo>
                  <a:lnTo>
                    <a:pt x="1297" y="1937"/>
                  </a:lnTo>
                  <a:cubicBezTo>
                    <a:pt x="1227" y="1841"/>
                    <a:pt x="1158" y="1744"/>
                    <a:pt x="1088" y="1648"/>
                  </a:cubicBezTo>
                  <a:lnTo>
                    <a:pt x="898" y="1365"/>
                  </a:lnTo>
                  <a:lnTo>
                    <a:pt x="721" y="1075"/>
                  </a:lnTo>
                  <a:lnTo>
                    <a:pt x="550" y="802"/>
                  </a:lnTo>
                  <a:cubicBezTo>
                    <a:pt x="497" y="708"/>
                    <a:pt x="445" y="614"/>
                    <a:pt x="392" y="520"/>
                  </a:cubicBezTo>
                  <a:lnTo>
                    <a:pt x="95" y="0"/>
                  </a:lnTo>
                  <a:cubicBezTo>
                    <a:pt x="63" y="42"/>
                    <a:pt x="32" y="85"/>
                    <a:pt x="0" y="127"/>
                  </a:cubicBezTo>
                  <a:cubicBezTo>
                    <a:pt x="40" y="263"/>
                    <a:pt x="79" y="401"/>
                    <a:pt x="120" y="537"/>
                  </a:cubicBezTo>
                  <a:cubicBezTo>
                    <a:pt x="170" y="699"/>
                    <a:pt x="221" y="862"/>
                    <a:pt x="271" y="1024"/>
                  </a:cubicBezTo>
                  <a:cubicBezTo>
                    <a:pt x="331" y="1207"/>
                    <a:pt x="389" y="1388"/>
                    <a:pt x="449" y="1570"/>
                  </a:cubicBezTo>
                  <a:cubicBezTo>
                    <a:pt x="517" y="1772"/>
                    <a:pt x="584" y="1974"/>
                    <a:pt x="652" y="2176"/>
                  </a:cubicBezTo>
                  <a:lnTo>
                    <a:pt x="880" y="2808"/>
                  </a:lnTo>
                  <a:cubicBezTo>
                    <a:pt x="920" y="2920"/>
                    <a:pt x="959" y="3030"/>
                    <a:pt x="1000" y="3141"/>
                  </a:cubicBezTo>
                  <a:cubicBezTo>
                    <a:pt x="1044" y="3252"/>
                    <a:pt x="1089" y="3364"/>
                    <a:pt x="1133" y="3475"/>
                  </a:cubicBezTo>
                  <a:cubicBezTo>
                    <a:pt x="1177" y="3587"/>
                    <a:pt x="1221" y="3697"/>
                    <a:pt x="1265" y="3808"/>
                  </a:cubicBezTo>
                  <a:cubicBezTo>
                    <a:pt x="1311" y="3919"/>
                    <a:pt x="1358" y="4030"/>
                    <a:pt x="1404" y="4141"/>
                  </a:cubicBezTo>
                  <a:cubicBezTo>
                    <a:pt x="1453" y="4252"/>
                    <a:pt x="1502" y="4363"/>
                    <a:pt x="1550" y="4474"/>
                  </a:cubicBezTo>
                  <a:cubicBezTo>
                    <a:pt x="1601" y="4585"/>
                    <a:pt x="1651" y="4696"/>
                    <a:pt x="1702" y="4807"/>
                  </a:cubicBezTo>
                  <a:cubicBezTo>
                    <a:pt x="1754" y="4915"/>
                    <a:pt x="1808" y="5023"/>
                    <a:pt x="1860" y="5132"/>
                  </a:cubicBezTo>
                  <a:lnTo>
                    <a:pt x="2019" y="5456"/>
                  </a:lnTo>
                  <a:cubicBezTo>
                    <a:pt x="2073" y="5561"/>
                    <a:pt x="2129" y="5666"/>
                    <a:pt x="2183" y="5772"/>
                  </a:cubicBezTo>
                  <a:cubicBezTo>
                    <a:pt x="2239" y="5872"/>
                    <a:pt x="2297" y="5971"/>
                    <a:pt x="2353" y="6071"/>
                  </a:cubicBezTo>
                  <a:cubicBezTo>
                    <a:pt x="2412" y="6168"/>
                    <a:pt x="2472" y="6264"/>
                    <a:pt x="2531" y="6361"/>
                  </a:cubicBezTo>
                  <a:lnTo>
                    <a:pt x="2709" y="6643"/>
                  </a:lnTo>
                  <a:lnTo>
                    <a:pt x="2892" y="6907"/>
                  </a:lnTo>
                  <a:cubicBezTo>
                    <a:pt x="2955" y="6990"/>
                    <a:pt x="3019" y="7072"/>
                    <a:pt x="3082" y="7155"/>
                  </a:cubicBezTo>
                  <a:lnTo>
                    <a:pt x="3272" y="7386"/>
                  </a:lnTo>
                  <a:lnTo>
                    <a:pt x="3468" y="7591"/>
                  </a:lnTo>
                  <a:lnTo>
                    <a:pt x="3468" y="7591"/>
                  </a:lnTo>
                  <a:lnTo>
                    <a:pt x="3670" y="7787"/>
                  </a:lnTo>
                  <a:lnTo>
                    <a:pt x="3886" y="7966"/>
                  </a:lnTo>
                  <a:lnTo>
                    <a:pt x="4113" y="8137"/>
                  </a:lnTo>
                  <a:lnTo>
                    <a:pt x="4348" y="8291"/>
                  </a:lnTo>
                  <a:lnTo>
                    <a:pt x="4588" y="8444"/>
                  </a:lnTo>
                  <a:lnTo>
                    <a:pt x="4841" y="8581"/>
                  </a:lnTo>
                  <a:lnTo>
                    <a:pt x="5101" y="8709"/>
                  </a:lnTo>
                  <a:lnTo>
                    <a:pt x="5360" y="8829"/>
                  </a:lnTo>
                  <a:lnTo>
                    <a:pt x="5626" y="8940"/>
                  </a:lnTo>
                  <a:lnTo>
                    <a:pt x="5892" y="9042"/>
                  </a:lnTo>
                  <a:lnTo>
                    <a:pt x="6158" y="9136"/>
                  </a:lnTo>
                  <a:lnTo>
                    <a:pt x="6430" y="9221"/>
                  </a:lnTo>
                  <a:lnTo>
                    <a:pt x="6696" y="9299"/>
                  </a:lnTo>
                  <a:lnTo>
                    <a:pt x="6955" y="9375"/>
                  </a:lnTo>
                  <a:lnTo>
                    <a:pt x="7221" y="9435"/>
                  </a:lnTo>
                  <a:lnTo>
                    <a:pt x="7475" y="9495"/>
                  </a:lnTo>
                  <a:lnTo>
                    <a:pt x="7968" y="9589"/>
                  </a:lnTo>
                  <a:lnTo>
                    <a:pt x="8424" y="9666"/>
                  </a:lnTo>
                  <a:lnTo>
                    <a:pt x="8836" y="9725"/>
                  </a:lnTo>
                  <a:lnTo>
                    <a:pt x="9196" y="9759"/>
                  </a:lnTo>
                  <a:lnTo>
                    <a:pt x="9493" y="9793"/>
                  </a:lnTo>
                  <a:lnTo>
                    <a:pt x="9715" y="9803"/>
                  </a:lnTo>
                  <a:lnTo>
                    <a:pt x="9911" y="9811"/>
                  </a:lnTo>
                  <a:lnTo>
                    <a:pt x="9911" y="5054"/>
                  </a:lnTo>
                  <a:close/>
                </a:path>
              </a:pathLst>
            </a:custGeom>
            <a:solidFill>
              <a:srgbClr val="6EB82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9" name="Freeform 245">
              <a:extLst>
                <a:ext uri="{FF2B5EF4-FFF2-40B4-BE49-F238E27FC236}">
                  <a16:creationId xmlns:a16="http://schemas.microsoft.com/office/drawing/2014/main" id="{503CEB53-23C7-45AA-BEAC-7A3B8F97EA12}"/>
                </a:ext>
              </a:extLst>
            </p:cNvPr>
            <p:cNvSpPr>
              <a:spLocks/>
            </p:cNvSpPr>
            <p:nvPr/>
          </p:nvSpPr>
          <p:spPr bwMode="auto">
            <a:xfrm>
              <a:off x="5792522" y="541798"/>
              <a:ext cx="4848225" cy="2160647"/>
            </a:xfrm>
            <a:custGeom>
              <a:avLst/>
              <a:gdLst>
                <a:gd name="T0" fmla="*/ 3054 w 3054"/>
                <a:gd name="T1" fmla="*/ 0 h 1044"/>
                <a:gd name="T2" fmla="*/ 3054 w 3054"/>
                <a:gd name="T3" fmla="*/ 0 h 1044"/>
                <a:gd name="T4" fmla="*/ 2872 w 3054"/>
                <a:gd name="T5" fmla="*/ 2 h 1044"/>
                <a:gd name="T6" fmla="*/ 2630 w 3054"/>
                <a:gd name="T7" fmla="*/ 10 h 1044"/>
                <a:gd name="T8" fmla="*/ 2492 w 3054"/>
                <a:gd name="T9" fmla="*/ 16 h 1044"/>
                <a:gd name="T10" fmla="*/ 2346 w 3054"/>
                <a:gd name="T11" fmla="*/ 26 h 1044"/>
                <a:gd name="T12" fmla="*/ 2194 w 3054"/>
                <a:gd name="T13" fmla="*/ 36 h 1044"/>
                <a:gd name="T14" fmla="*/ 2038 w 3054"/>
                <a:gd name="T15" fmla="*/ 50 h 1044"/>
                <a:gd name="T16" fmla="*/ 1880 w 3054"/>
                <a:gd name="T17" fmla="*/ 66 h 1044"/>
                <a:gd name="T18" fmla="*/ 1726 w 3054"/>
                <a:gd name="T19" fmla="*/ 86 h 1044"/>
                <a:gd name="T20" fmla="*/ 1574 w 3054"/>
                <a:gd name="T21" fmla="*/ 108 h 1044"/>
                <a:gd name="T22" fmla="*/ 1500 w 3054"/>
                <a:gd name="T23" fmla="*/ 120 h 1044"/>
                <a:gd name="T24" fmla="*/ 1428 w 3054"/>
                <a:gd name="T25" fmla="*/ 134 h 1044"/>
                <a:gd name="T26" fmla="*/ 1358 w 3054"/>
                <a:gd name="T27" fmla="*/ 150 h 1044"/>
                <a:gd name="T28" fmla="*/ 1290 w 3054"/>
                <a:gd name="T29" fmla="*/ 164 h 1044"/>
                <a:gd name="T30" fmla="*/ 1224 w 3054"/>
                <a:gd name="T31" fmla="*/ 182 h 1044"/>
                <a:gd name="T32" fmla="*/ 1162 w 3054"/>
                <a:gd name="T33" fmla="*/ 200 h 1044"/>
                <a:gd name="T34" fmla="*/ 1104 w 3054"/>
                <a:gd name="T35" fmla="*/ 218 h 1044"/>
                <a:gd name="T36" fmla="*/ 1048 w 3054"/>
                <a:gd name="T37" fmla="*/ 238 h 1044"/>
                <a:gd name="T38" fmla="*/ 998 w 3054"/>
                <a:gd name="T39" fmla="*/ 260 h 1044"/>
                <a:gd name="T40" fmla="*/ 950 w 3054"/>
                <a:gd name="T41" fmla="*/ 282 h 1044"/>
                <a:gd name="T42" fmla="*/ 950 w 3054"/>
                <a:gd name="T43" fmla="*/ 282 h 1044"/>
                <a:gd name="T44" fmla="*/ 860 w 3054"/>
                <a:gd name="T45" fmla="*/ 330 h 1044"/>
                <a:gd name="T46" fmla="*/ 778 w 3054"/>
                <a:gd name="T47" fmla="*/ 378 h 1044"/>
                <a:gd name="T48" fmla="*/ 702 w 3054"/>
                <a:gd name="T49" fmla="*/ 428 h 1044"/>
                <a:gd name="T50" fmla="*/ 632 w 3054"/>
                <a:gd name="T51" fmla="*/ 474 h 1044"/>
                <a:gd name="T52" fmla="*/ 568 w 3054"/>
                <a:gd name="T53" fmla="*/ 522 h 1044"/>
                <a:gd name="T54" fmla="*/ 508 w 3054"/>
                <a:gd name="T55" fmla="*/ 568 h 1044"/>
                <a:gd name="T56" fmla="*/ 452 w 3054"/>
                <a:gd name="T57" fmla="*/ 612 h 1044"/>
                <a:gd name="T58" fmla="*/ 402 w 3054"/>
                <a:gd name="T59" fmla="*/ 656 h 1044"/>
                <a:gd name="T60" fmla="*/ 402 w 3054"/>
                <a:gd name="T61" fmla="*/ 656 h 1044"/>
                <a:gd name="T62" fmla="*/ 284 w 3054"/>
                <a:gd name="T63" fmla="*/ 758 h 1044"/>
                <a:gd name="T64" fmla="*/ 284 w 3054"/>
                <a:gd name="T65" fmla="*/ 758 h 1044"/>
                <a:gd name="T66" fmla="*/ 220 w 3054"/>
                <a:gd name="T67" fmla="*/ 812 h 1044"/>
                <a:gd name="T68" fmla="*/ 190 w 3054"/>
                <a:gd name="T69" fmla="*/ 836 h 1044"/>
                <a:gd name="T70" fmla="*/ 160 w 3054"/>
                <a:gd name="T71" fmla="*/ 858 h 1044"/>
                <a:gd name="T72" fmla="*/ 128 w 3054"/>
                <a:gd name="T73" fmla="*/ 880 h 1044"/>
                <a:gd name="T74" fmla="*/ 98 w 3054"/>
                <a:gd name="T75" fmla="*/ 898 h 1044"/>
                <a:gd name="T76" fmla="*/ 66 w 3054"/>
                <a:gd name="T77" fmla="*/ 916 h 1044"/>
                <a:gd name="T78" fmla="*/ 32 w 3054"/>
                <a:gd name="T79" fmla="*/ 932 h 1044"/>
                <a:gd name="T80" fmla="*/ 32 w 3054"/>
                <a:gd name="T81" fmla="*/ 932 h 1044"/>
                <a:gd name="T82" fmla="*/ 0 w 3054"/>
                <a:gd name="T83" fmla="*/ 998 h 1044"/>
                <a:gd name="T84" fmla="*/ 3054 w 3054"/>
                <a:gd name="T85" fmla="*/ 998 h 1044"/>
                <a:gd name="T86" fmla="*/ 3054 w 3054"/>
                <a:gd name="T87" fmla="*/ 1044 h 1044"/>
                <a:gd name="T88" fmla="*/ 3054 w 3054"/>
                <a:gd name="T89" fmla="*/ 1044 h 1044"/>
                <a:gd name="T90" fmla="*/ 3054 w 3054"/>
                <a:gd name="T91" fmla="*/ 6 h 1044"/>
                <a:gd name="T92" fmla="*/ 3054 w 3054"/>
                <a:gd name="T93" fmla="*/ 0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054" h="1044">
                  <a:moveTo>
                    <a:pt x="3054" y="0"/>
                  </a:moveTo>
                  <a:lnTo>
                    <a:pt x="3054" y="0"/>
                  </a:lnTo>
                  <a:lnTo>
                    <a:pt x="2872" y="2"/>
                  </a:lnTo>
                  <a:lnTo>
                    <a:pt x="2630" y="10"/>
                  </a:lnTo>
                  <a:lnTo>
                    <a:pt x="2492" y="16"/>
                  </a:lnTo>
                  <a:lnTo>
                    <a:pt x="2346" y="26"/>
                  </a:lnTo>
                  <a:lnTo>
                    <a:pt x="2194" y="36"/>
                  </a:lnTo>
                  <a:lnTo>
                    <a:pt x="2038" y="50"/>
                  </a:lnTo>
                  <a:lnTo>
                    <a:pt x="1880" y="66"/>
                  </a:lnTo>
                  <a:lnTo>
                    <a:pt x="1726" y="86"/>
                  </a:lnTo>
                  <a:lnTo>
                    <a:pt x="1574" y="108"/>
                  </a:lnTo>
                  <a:lnTo>
                    <a:pt x="1500" y="120"/>
                  </a:lnTo>
                  <a:lnTo>
                    <a:pt x="1428" y="134"/>
                  </a:lnTo>
                  <a:lnTo>
                    <a:pt x="1358" y="150"/>
                  </a:lnTo>
                  <a:lnTo>
                    <a:pt x="1290" y="164"/>
                  </a:lnTo>
                  <a:lnTo>
                    <a:pt x="1224" y="182"/>
                  </a:lnTo>
                  <a:lnTo>
                    <a:pt x="1162" y="200"/>
                  </a:lnTo>
                  <a:lnTo>
                    <a:pt x="1104" y="218"/>
                  </a:lnTo>
                  <a:lnTo>
                    <a:pt x="1048" y="238"/>
                  </a:lnTo>
                  <a:lnTo>
                    <a:pt x="998" y="260"/>
                  </a:lnTo>
                  <a:lnTo>
                    <a:pt x="950" y="282"/>
                  </a:lnTo>
                  <a:lnTo>
                    <a:pt x="950" y="282"/>
                  </a:lnTo>
                  <a:lnTo>
                    <a:pt x="860" y="330"/>
                  </a:lnTo>
                  <a:lnTo>
                    <a:pt x="778" y="378"/>
                  </a:lnTo>
                  <a:lnTo>
                    <a:pt x="702" y="428"/>
                  </a:lnTo>
                  <a:lnTo>
                    <a:pt x="632" y="474"/>
                  </a:lnTo>
                  <a:lnTo>
                    <a:pt x="568" y="522"/>
                  </a:lnTo>
                  <a:lnTo>
                    <a:pt x="508" y="568"/>
                  </a:lnTo>
                  <a:lnTo>
                    <a:pt x="452" y="612"/>
                  </a:lnTo>
                  <a:lnTo>
                    <a:pt x="402" y="656"/>
                  </a:lnTo>
                  <a:lnTo>
                    <a:pt x="402" y="656"/>
                  </a:lnTo>
                  <a:lnTo>
                    <a:pt x="284" y="758"/>
                  </a:lnTo>
                  <a:lnTo>
                    <a:pt x="284" y="758"/>
                  </a:lnTo>
                  <a:lnTo>
                    <a:pt x="220" y="812"/>
                  </a:lnTo>
                  <a:lnTo>
                    <a:pt x="190" y="836"/>
                  </a:lnTo>
                  <a:lnTo>
                    <a:pt x="160" y="858"/>
                  </a:lnTo>
                  <a:lnTo>
                    <a:pt x="128" y="880"/>
                  </a:lnTo>
                  <a:lnTo>
                    <a:pt x="98" y="898"/>
                  </a:lnTo>
                  <a:lnTo>
                    <a:pt x="66" y="916"/>
                  </a:lnTo>
                  <a:lnTo>
                    <a:pt x="32" y="932"/>
                  </a:lnTo>
                  <a:lnTo>
                    <a:pt x="32" y="932"/>
                  </a:lnTo>
                  <a:lnTo>
                    <a:pt x="0" y="998"/>
                  </a:lnTo>
                  <a:lnTo>
                    <a:pt x="3054" y="998"/>
                  </a:lnTo>
                  <a:lnTo>
                    <a:pt x="3054" y="1044"/>
                  </a:lnTo>
                  <a:lnTo>
                    <a:pt x="3054" y="1044"/>
                  </a:lnTo>
                  <a:lnTo>
                    <a:pt x="3054" y="6"/>
                  </a:lnTo>
                  <a:lnTo>
                    <a:pt x="3054" y="0"/>
                  </a:lnTo>
                  <a:close/>
                </a:path>
              </a:pathLst>
            </a:custGeom>
            <a:solidFill>
              <a:srgbClr val="4F6A7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0" name="Freeform 250">
              <a:extLst>
                <a:ext uri="{FF2B5EF4-FFF2-40B4-BE49-F238E27FC236}">
                  <a16:creationId xmlns:a16="http://schemas.microsoft.com/office/drawing/2014/main" id="{0D74581B-A5E3-428D-8A6D-7D9CB3CDA410}"/>
                </a:ext>
              </a:extLst>
            </p:cNvPr>
            <p:cNvSpPr>
              <a:spLocks/>
            </p:cNvSpPr>
            <p:nvPr/>
          </p:nvSpPr>
          <p:spPr bwMode="auto">
            <a:xfrm>
              <a:off x="5846497" y="-1025590"/>
              <a:ext cx="4794250" cy="3519292"/>
            </a:xfrm>
            <a:custGeom>
              <a:avLst/>
              <a:gdLst>
                <a:gd name="T0" fmla="*/ 3020 w 3020"/>
                <a:gd name="T1" fmla="*/ 0 h 1922"/>
                <a:gd name="T2" fmla="*/ 2852 w 3020"/>
                <a:gd name="T3" fmla="*/ 8 h 1922"/>
                <a:gd name="T4" fmla="*/ 2590 w 3020"/>
                <a:gd name="T5" fmla="*/ 26 h 1922"/>
                <a:gd name="T6" fmla="*/ 2250 w 3020"/>
                <a:gd name="T7" fmla="*/ 62 h 1922"/>
                <a:gd name="T8" fmla="*/ 2064 w 3020"/>
                <a:gd name="T9" fmla="*/ 88 h 1922"/>
                <a:gd name="T10" fmla="*/ 1870 w 3020"/>
                <a:gd name="T11" fmla="*/ 120 h 1922"/>
                <a:gd name="T12" fmla="*/ 1676 w 3020"/>
                <a:gd name="T13" fmla="*/ 160 h 1922"/>
                <a:gd name="T14" fmla="*/ 1486 w 3020"/>
                <a:gd name="T15" fmla="*/ 206 h 1922"/>
                <a:gd name="T16" fmla="*/ 1302 w 3020"/>
                <a:gd name="T17" fmla="*/ 262 h 1922"/>
                <a:gd name="T18" fmla="*/ 1132 w 3020"/>
                <a:gd name="T19" fmla="*/ 326 h 1922"/>
                <a:gd name="T20" fmla="*/ 978 w 3020"/>
                <a:gd name="T21" fmla="*/ 400 h 1922"/>
                <a:gd name="T22" fmla="*/ 910 w 3020"/>
                <a:gd name="T23" fmla="*/ 440 h 1922"/>
                <a:gd name="T24" fmla="*/ 846 w 3020"/>
                <a:gd name="T25" fmla="*/ 484 h 1922"/>
                <a:gd name="T26" fmla="*/ 790 w 3020"/>
                <a:gd name="T27" fmla="*/ 530 h 1922"/>
                <a:gd name="T28" fmla="*/ 740 w 3020"/>
                <a:gd name="T29" fmla="*/ 578 h 1922"/>
                <a:gd name="T30" fmla="*/ 698 w 3020"/>
                <a:gd name="T31" fmla="*/ 626 h 1922"/>
                <a:gd name="T32" fmla="*/ 622 w 3020"/>
                <a:gd name="T33" fmla="*/ 722 h 1922"/>
                <a:gd name="T34" fmla="*/ 556 w 3020"/>
                <a:gd name="T35" fmla="*/ 816 h 1922"/>
                <a:gd name="T36" fmla="*/ 498 w 3020"/>
                <a:gd name="T37" fmla="*/ 918 h 1922"/>
                <a:gd name="T38" fmla="*/ 468 w 3020"/>
                <a:gd name="T39" fmla="*/ 970 h 1922"/>
                <a:gd name="T40" fmla="*/ 468 w 3020"/>
                <a:gd name="T41" fmla="*/ 972 h 1922"/>
                <a:gd name="T42" fmla="*/ 488 w 3020"/>
                <a:gd name="T43" fmla="*/ 938 h 1922"/>
                <a:gd name="T44" fmla="*/ 488 w 3020"/>
                <a:gd name="T45" fmla="*/ 938 h 1922"/>
                <a:gd name="T46" fmla="*/ 442 w 3020"/>
                <a:gd name="T47" fmla="*/ 1022 h 1922"/>
                <a:gd name="T48" fmla="*/ 0 w 3020"/>
                <a:gd name="T49" fmla="*/ 1922 h 1922"/>
                <a:gd name="T50" fmla="*/ 32 w 3020"/>
                <a:gd name="T51" fmla="*/ 1906 h 1922"/>
                <a:gd name="T52" fmla="*/ 96 w 3020"/>
                <a:gd name="T53" fmla="*/ 1870 h 1922"/>
                <a:gd name="T54" fmla="*/ 156 w 3020"/>
                <a:gd name="T55" fmla="*/ 1826 h 1922"/>
                <a:gd name="T56" fmla="*/ 250 w 3020"/>
                <a:gd name="T57" fmla="*/ 1750 h 1922"/>
                <a:gd name="T58" fmla="*/ 368 w 3020"/>
                <a:gd name="T59" fmla="*/ 1648 h 1922"/>
                <a:gd name="T60" fmla="*/ 418 w 3020"/>
                <a:gd name="T61" fmla="*/ 1604 h 1922"/>
                <a:gd name="T62" fmla="*/ 534 w 3020"/>
                <a:gd name="T63" fmla="*/ 1512 h 1922"/>
                <a:gd name="T64" fmla="*/ 670 w 3020"/>
                <a:gd name="T65" fmla="*/ 1416 h 1922"/>
                <a:gd name="T66" fmla="*/ 830 w 3020"/>
                <a:gd name="T67" fmla="*/ 1318 h 1922"/>
                <a:gd name="T68" fmla="*/ 922 w 3020"/>
                <a:gd name="T69" fmla="*/ 1270 h 1922"/>
                <a:gd name="T70" fmla="*/ 1020 w 3020"/>
                <a:gd name="T71" fmla="*/ 1226 h 1922"/>
                <a:gd name="T72" fmla="*/ 1134 w 3020"/>
                <a:gd name="T73" fmla="*/ 1188 h 1922"/>
                <a:gd name="T74" fmla="*/ 1260 w 3020"/>
                <a:gd name="T75" fmla="*/ 1152 h 1922"/>
                <a:gd name="T76" fmla="*/ 1398 w 3020"/>
                <a:gd name="T77" fmla="*/ 1122 h 1922"/>
                <a:gd name="T78" fmla="*/ 1544 w 3020"/>
                <a:gd name="T79" fmla="*/ 1096 h 1922"/>
                <a:gd name="T80" fmla="*/ 1850 w 3020"/>
                <a:gd name="T81" fmla="*/ 1054 h 1922"/>
                <a:gd name="T82" fmla="*/ 2162 w 3020"/>
                <a:gd name="T83" fmla="*/ 1026 h 1922"/>
                <a:gd name="T84" fmla="*/ 2460 w 3020"/>
                <a:gd name="T85" fmla="*/ 1006 h 1922"/>
                <a:gd name="T86" fmla="*/ 2840 w 3020"/>
                <a:gd name="T87" fmla="*/ 992 h 1922"/>
                <a:gd name="T88" fmla="*/ 3020 w 3020"/>
                <a:gd name="T89" fmla="*/ 992 h 1922"/>
                <a:gd name="T90" fmla="*/ 3020 w 3020"/>
                <a:gd name="T91" fmla="*/ 0 h 19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020" h="1922">
                  <a:moveTo>
                    <a:pt x="3020" y="0"/>
                  </a:moveTo>
                  <a:lnTo>
                    <a:pt x="3020" y="0"/>
                  </a:lnTo>
                  <a:lnTo>
                    <a:pt x="2942" y="2"/>
                  </a:lnTo>
                  <a:lnTo>
                    <a:pt x="2852" y="8"/>
                  </a:lnTo>
                  <a:lnTo>
                    <a:pt x="2732" y="14"/>
                  </a:lnTo>
                  <a:lnTo>
                    <a:pt x="2590" y="26"/>
                  </a:lnTo>
                  <a:lnTo>
                    <a:pt x="2428" y="42"/>
                  </a:lnTo>
                  <a:lnTo>
                    <a:pt x="2250" y="62"/>
                  </a:lnTo>
                  <a:lnTo>
                    <a:pt x="2158" y="74"/>
                  </a:lnTo>
                  <a:lnTo>
                    <a:pt x="2064" y="88"/>
                  </a:lnTo>
                  <a:lnTo>
                    <a:pt x="1966" y="104"/>
                  </a:lnTo>
                  <a:lnTo>
                    <a:pt x="1870" y="120"/>
                  </a:lnTo>
                  <a:lnTo>
                    <a:pt x="1772" y="140"/>
                  </a:lnTo>
                  <a:lnTo>
                    <a:pt x="1676" y="160"/>
                  </a:lnTo>
                  <a:lnTo>
                    <a:pt x="1580" y="182"/>
                  </a:lnTo>
                  <a:lnTo>
                    <a:pt x="1486" y="206"/>
                  </a:lnTo>
                  <a:lnTo>
                    <a:pt x="1392" y="232"/>
                  </a:lnTo>
                  <a:lnTo>
                    <a:pt x="1302" y="262"/>
                  </a:lnTo>
                  <a:lnTo>
                    <a:pt x="1216" y="292"/>
                  </a:lnTo>
                  <a:lnTo>
                    <a:pt x="1132" y="326"/>
                  </a:lnTo>
                  <a:lnTo>
                    <a:pt x="1052" y="362"/>
                  </a:lnTo>
                  <a:lnTo>
                    <a:pt x="978" y="400"/>
                  </a:lnTo>
                  <a:lnTo>
                    <a:pt x="942" y="420"/>
                  </a:lnTo>
                  <a:lnTo>
                    <a:pt x="910" y="440"/>
                  </a:lnTo>
                  <a:lnTo>
                    <a:pt x="876" y="462"/>
                  </a:lnTo>
                  <a:lnTo>
                    <a:pt x="846" y="484"/>
                  </a:lnTo>
                  <a:lnTo>
                    <a:pt x="816" y="506"/>
                  </a:lnTo>
                  <a:lnTo>
                    <a:pt x="790" y="530"/>
                  </a:lnTo>
                  <a:lnTo>
                    <a:pt x="764" y="554"/>
                  </a:lnTo>
                  <a:lnTo>
                    <a:pt x="740" y="578"/>
                  </a:lnTo>
                  <a:lnTo>
                    <a:pt x="740" y="578"/>
                  </a:lnTo>
                  <a:lnTo>
                    <a:pt x="698" y="626"/>
                  </a:lnTo>
                  <a:lnTo>
                    <a:pt x="658" y="674"/>
                  </a:lnTo>
                  <a:lnTo>
                    <a:pt x="622" y="722"/>
                  </a:lnTo>
                  <a:lnTo>
                    <a:pt x="588" y="768"/>
                  </a:lnTo>
                  <a:lnTo>
                    <a:pt x="556" y="816"/>
                  </a:lnTo>
                  <a:lnTo>
                    <a:pt x="526" y="866"/>
                  </a:lnTo>
                  <a:lnTo>
                    <a:pt x="498" y="918"/>
                  </a:lnTo>
                  <a:lnTo>
                    <a:pt x="468" y="970"/>
                  </a:lnTo>
                  <a:lnTo>
                    <a:pt x="468" y="970"/>
                  </a:lnTo>
                  <a:lnTo>
                    <a:pt x="468" y="972"/>
                  </a:lnTo>
                  <a:lnTo>
                    <a:pt x="468" y="972"/>
                  </a:lnTo>
                  <a:lnTo>
                    <a:pt x="488" y="938"/>
                  </a:lnTo>
                  <a:lnTo>
                    <a:pt x="488" y="938"/>
                  </a:lnTo>
                  <a:lnTo>
                    <a:pt x="488" y="938"/>
                  </a:lnTo>
                  <a:lnTo>
                    <a:pt x="488" y="938"/>
                  </a:lnTo>
                  <a:lnTo>
                    <a:pt x="442" y="1022"/>
                  </a:lnTo>
                  <a:lnTo>
                    <a:pt x="442" y="1022"/>
                  </a:lnTo>
                  <a:lnTo>
                    <a:pt x="248" y="1418"/>
                  </a:lnTo>
                  <a:lnTo>
                    <a:pt x="0" y="1922"/>
                  </a:lnTo>
                  <a:lnTo>
                    <a:pt x="0" y="1922"/>
                  </a:lnTo>
                  <a:lnTo>
                    <a:pt x="32" y="1906"/>
                  </a:lnTo>
                  <a:lnTo>
                    <a:pt x="64" y="1888"/>
                  </a:lnTo>
                  <a:lnTo>
                    <a:pt x="96" y="1870"/>
                  </a:lnTo>
                  <a:lnTo>
                    <a:pt x="126" y="1848"/>
                  </a:lnTo>
                  <a:lnTo>
                    <a:pt x="156" y="1826"/>
                  </a:lnTo>
                  <a:lnTo>
                    <a:pt x="188" y="1802"/>
                  </a:lnTo>
                  <a:lnTo>
                    <a:pt x="250" y="1750"/>
                  </a:lnTo>
                  <a:lnTo>
                    <a:pt x="250" y="1750"/>
                  </a:lnTo>
                  <a:lnTo>
                    <a:pt x="368" y="1648"/>
                  </a:lnTo>
                  <a:lnTo>
                    <a:pt x="368" y="1648"/>
                  </a:lnTo>
                  <a:lnTo>
                    <a:pt x="418" y="1604"/>
                  </a:lnTo>
                  <a:lnTo>
                    <a:pt x="474" y="1560"/>
                  </a:lnTo>
                  <a:lnTo>
                    <a:pt x="534" y="1512"/>
                  </a:lnTo>
                  <a:lnTo>
                    <a:pt x="600" y="1464"/>
                  </a:lnTo>
                  <a:lnTo>
                    <a:pt x="670" y="1416"/>
                  </a:lnTo>
                  <a:lnTo>
                    <a:pt x="746" y="1368"/>
                  </a:lnTo>
                  <a:lnTo>
                    <a:pt x="830" y="1318"/>
                  </a:lnTo>
                  <a:lnTo>
                    <a:pt x="922" y="1270"/>
                  </a:lnTo>
                  <a:lnTo>
                    <a:pt x="922" y="1270"/>
                  </a:lnTo>
                  <a:lnTo>
                    <a:pt x="968" y="1248"/>
                  </a:lnTo>
                  <a:lnTo>
                    <a:pt x="1020" y="1226"/>
                  </a:lnTo>
                  <a:lnTo>
                    <a:pt x="1074" y="1206"/>
                  </a:lnTo>
                  <a:lnTo>
                    <a:pt x="1134" y="1188"/>
                  </a:lnTo>
                  <a:lnTo>
                    <a:pt x="1196" y="1170"/>
                  </a:lnTo>
                  <a:lnTo>
                    <a:pt x="1260" y="1152"/>
                  </a:lnTo>
                  <a:lnTo>
                    <a:pt x="1328" y="1138"/>
                  </a:lnTo>
                  <a:lnTo>
                    <a:pt x="1398" y="1122"/>
                  </a:lnTo>
                  <a:lnTo>
                    <a:pt x="1470" y="1110"/>
                  </a:lnTo>
                  <a:lnTo>
                    <a:pt x="1544" y="1096"/>
                  </a:lnTo>
                  <a:lnTo>
                    <a:pt x="1694" y="1074"/>
                  </a:lnTo>
                  <a:lnTo>
                    <a:pt x="1850" y="1054"/>
                  </a:lnTo>
                  <a:lnTo>
                    <a:pt x="2006" y="1038"/>
                  </a:lnTo>
                  <a:lnTo>
                    <a:pt x="2162" y="1026"/>
                  </a:lnTo>
                  <a:lnTo>
                    <a:pt x="2314" y="1014"/>
                  </a:lnTo>
                  <a:lnTo>
                    <a:pt x="2460" y="1006"/>
                  </a:lnTo>
                  <a:lnTo>
                    <a:pt x="2598" y="1000"/>
                  </a:lnTo>
                  <a:lnTo>
                    <a:pt x="2840" y="992"/>
                  </a:lnTo>
                  <a:lnTo>
                    <a:pt x="3020" y="990"/>
                  </a:lnTo>
                  <a:lnTo>
                    <a:pt x="3020" y="992"/>
                  </a:lnTo>
                  <a:lnTo>
                    <a:pt x="3020" y="992"/>
                  </a:lnTo>
                  <a:lnTo>
                    <a:pt x="3020" y="0"/>
                  </a:lnTo>
                  <a:close/>
                </a:path>
              </a:pathLst>
            </a:custGeom>
            <a:solidFill>
              <a:srgbClr val="F9AB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1" name="Freeform 260">
              <a:extLst>
                <a:ext uri="{FF2B5EF4-FFF2-40B4-BE49-F238E27FC236}">
                  <a16:creationId xmlns:a16="http://schemas.microsoft.com/office/drawing/2014/main" id="{6F71A60C-190E-40DE-AFC2-BBC7A8BF3549}"/>
                </a:ext>
              </a:extLst>
            </p:cNvPr>
            <p:cNvSpPr>
              <a:spLocks/>
            </p:cNvSpPr>
            <p:nvPr/>
          </p:nvSpPr>
          <p:spPr bwMode="auto">
            <a:xfrm>
              <a:off x="480747" y="717577"/>
              <a:ext cx="6124575" cy="3951422"/>
            </a:xfrm>
            <a:custGeom>
              <a:avLst/>
              <a:gdLst>
                <a:gd name="T0" fmla="*/ 1968 w 3858"/>
                <a:gd name="T1" fmla="*/ 2158 h 2158"/>
                <a:gd name="T2" fmla="*/ 2090 w 3858"/>
                <a:gd name="T3" fmla="*/ 2150 h 2158"/>
                <a:gd name="T4" fmla="*/ 2206 w 3858"/>
                <a:gd name="T5" fmla="*/ 2126 h 2158"/>
                <a:gd name="T6" fmla="*/ 2320 w 3858"/>
                <a:gd name="T7" fmla="*/ 2090 h 2158"/>
                <a:gd name="T8" fmla="*/ 2430 w 3858"/>
                <a:gd name="T9" fmla="*/ 2042 h 2158"/>
                <a:gd name="T10" fmla="*/ 2534 w 3858"/>
                <a:gd name="T11" fmla="*/ 1984 h 2158"/>
                <a:gd name="T12" fmla="*/ 2632 w 3858"/>
                <a:gd name="T13" fmla="*/ 1918 h 2158"/>
                <a:gd name="T14" fmla="*/ 2726 w 3858"/>
                <a:gd name="T15" fmla="*/ 1846 h 2158"/>
                <a:gd name="T16" fmla="*/ 2814 w 3858"/>
                <a:gd name="T17" fmla="*/ 1770 h 2158"/>
                <a:gd name="T18" fmla="*/ 2896 w 3858"/>
                <a:gd name="T19" fmla="*/ 1692 h 2158"/>
                <a:gd name="T20" fmla="*/ 2970 w 3858"/>
                <a:gd name="T21" fmla="*/ 1612 h 2158"/>
                <a:gd name="T22" fmla="*/ 3098 w 3858"/>
                <a:gd name="T23" fmla="*/ 1456 h 2158"/>
                <a:gd name="T24" fmla="*/ 3194 w 3858"/>
                <a:gd name="T25" fmla="*/ 1318 h 2158"/>
                <a:gd name="T26" fmla="*/ 3256 w 3858"/>
                <a:gd name="T27" fmla="*/ 1212 h 2158"/>
                <a:gd name="T28" fmla="*/ 3328 w 3858"/>
                <a:gd name="T29" fmla="*/ 1074 h 2158"/>
                <a:gd name="T30" fmla="*/ 3616 w 3858"/>
                <a:gd name="T31" fmla="*/ 494 h 2158"/>
                <a:gd name="T32" fmla="*/ 3858 w 3858"/>
                <a:gd name="T33" fmla="*/ 0 h 2158"/>
                <a:gd name="T34" fmla="*/ 3758 w 3858"/>
                <a:gd name="T35" fmla="*/ 178 h 2158"/>
                <a:gd name="T36" fmla="*/ 3620 w 3858"/>
                <a:gd name="T37" fmla="*/ 414 h 2158"/>
                <a:gd name="T38" fmla="*/ 3502 w 3858"/>
                <a:gd name="T39" fmla="*/ 602 h 2158"/>
                <a:gd name="T40" fmla="*/ 3428 w 3858"/>
                <a:gd name="T41" fmla="*/ 712 h 2158"/>
                <a:gd name="T42" fmla="*/ 3392 w 3858"/>
                <a:gd name="T43" fmla="*/ 760 h 2158"/>
                <a:gd name="T44" fmla="*/ 3312 w 3858"/>
                <a:gd name="T45" fmla="*/ 860 h 2158"/>
                <a:gd name="T46" fmla="*/ 3232 w 3858"/>
                <a:gd name="T47" fmla="*/ 950 h 2158"/>
                <a:gd name="T48" fmla="*/ 3168 w 3858"/>
                <a:gd name="T49" fmla="*/ 1016 h 2158"/>
                <a:gd name="T50" fmla="*/ 3136 w 3858"/>
                <a:gd name="T51" fmla="*/ 1042 h 2158"/>
                <a:gd name="T52" fmla="*/ 3130 w 3858"/>
                <a:gd name="T53" fmla="*/ 1044 h 2158"/>
                <a:gd name="T54" fmla="*/ 2940 w 3858"/>
                <a:gd name="T55" fmla="*/ 1092 h 2158"/>
                <a:gd name="T56" fmla="*/ 2726 w 3858"/>
                <a:gd name="T57" fmla="*/ 1136 h 2158"/>
                <a:gd name="T58" fmla="*/ 2492 w 3858"/>
                <a:gd name="T59" fmla="*/ 1174 h 2158"/>
                <a:gd name="T60" fmla="*/ 2244 w 3858"/>
                <a:gd name="T61" fmla="*/ 1210 h 2158"/>
                <a:gd name="T62" fmla="*/ 1726 w 3858"/>
                <a:gd name="T63" fmla="*/ 1270 h 2158"/>
                <a:gd name="T64" fmla="*/ 1212 w 3858"/>
                <a:gd name="T65" fmla="*/ 1314 h 2158"/>
                <a:gd name="T66" fmla="*/ 742 w 3858"/>
                <a:gd name="T67" fmla="*/ 1348 h 2158"/>
                <a:gd name="T68" fmla="*/ 356 w 3858"/>
                <a:gd name="T69" fmla="*/ 1370 h 2158"/>
                <a:gd name="T70" fmla="*/ 0 w 3858"/>
                <a:gd name="T71" fmla="*/ 1386 h 2158"/>
                <a:gd name="T72" fmla="*/ 0 w 3858"/>
                <a:gd name="T73" fmla="*/ 2158 h 2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58" h="2158">
                  <a:moveTo>
                    <a:pt x="1968" y="2158"/>
                  </a:moveTo>
                  <a:lnTo>
                    <a:pt x="1968" y="2158"/>
                  </a:lnTo>
                  <a:lnTo>
                    <a:pt x="2030" y="2156"/>
                  </a:lnTo>
                  <a:lnTo>
                    <a:pt x="2090" y="2150"/>
                  </a:lnTo>
                  <a:lnTo>
                    <a:pt x="2148" y="2140"/>
                  </a:lnTo>
                  <a:lnTo>
                    <a:pt x="2206" y="2126"/>
                  </a:lnTo>
                  <a:lnTo>
                    <a:pt x="2264" y="2110"/>
                  </a:lnTo>
                  <a:lnTo>
                    <a:pt x="2320" y="2090"/>
                  </a:lnTo>
                  <a:lnTo>
                    <a:pt x="2376" y="2068"/>
                  </a:lnTo>
                  <a:lnTo>
                    <a:pt x="2430" y="2042"/>
                  </a:lnTo>
                  <a:lnTo>
                    <a:pt x="2482" y="2014"/>
                  </a:lnTo>
                  <a:lnTo>
                    <a:pt x="2534" y="1984"/>
                  </a:lnTo>
                  <a:lnTo>
                    <a:pt x="2584" y="1952"/>
                  </a:lnTo>
                  <a:lnTo>
                    <a:pt x="2632" y="1918"/>
                  </a:lnTo>
                  <a:lnTo>
                    <a:pt x="2680" y="1884"/>
                  </a:lnTo>
                  <a:lnTo>
                    <a:pt x="2726" y="1846"/>
                  </a:lnTo>
                  <a:lnTo>
                    <a:pt x="2772" y="1808"/>
                  </a:lnTo>
                  <a:lnTo>
                    <a:pt x="2814" y="1770"/>
                  </a:lnTo>
                  <a:lnTo>
                    <a:pt x="2856" y="1732"/>
                  </a:lnTo>
                  <a:lnTo>
                    <a:pt x="2896" y="1692"/>
                  </a:lnTo>
                  <a:lnTo>
                    <a:pt x="2934" y="1652"/>
                  </a:lnTo>
                  <a:lnTo>
                    <a:pt x="2970" y="1612"/>
                  </a:lnTo>
                  <a:lnTo>
                    <a:pt x="3038" y="1532"/>
                  </a:lnTo>
                  <a:lnTo>
                    <a:pt x="3098" y="1456"/>
                  </a:lnTo>
                  <a:lnTo>
                    <a:pt x="3150" y="1384"/>
                  </a:lnTo>
                  <a:lnTo>
                    <a:pt x="3194" y="1318"/>
                  </a:lnTo>
                  <a:lnTo>
                    <a:pt x="3230" y="1260"/>
                  </a:lnTo>
                  <a:lnTo>
                    <a:pt x="3256" y="1212"/>
                  </a:lnTo>
                  <a:lnTo>
                    <a:pt x="3256" y="1212"/>
                  </a:lnTo>
                  <a:lnTo>
                    <a:pt x="3328" y="1074"/>
                  </a:lnTo>
                  <a:lnTo>
                    <a:pt x="3416" y="896"/>
                  </a:lnTo>
                  <a:lnTo>
                    <a:pt x="3616" y="494"/>
                  </a:lnTo>
                  <a:lnTo>
                    <a:pt x="3858" y="0"/>
                  </a:lnTo>
                  <a:lnTo>
                    <a:pt x="3858" y="0"/>
                  </a:lnTo>
                  <a:lnTo>
                    <a:pt x="3810" y="86"/>
                  </a:lnTo>
                  <a:lnTo>
                    <a:pt x="3758" y="178"/>
                  </a:lnTo>
                  <a:lnTo>
                    <a:pt x="3694" y="290"/>
                  </a:lnTo>
                  <a:lnTo>
                    <a:pt x="3620" y="414"/>
                  </a:lnTo>
                  <a:lnTo>
                    <a:pt x="3542" y="540"/>
                  </a:lnTo>
                  <a:lnTo>
                    <a:pt x="3502" y="602"/>
                  </a:lnTo>
                  <a:lnTo>
                    <a:pt x="3464" y="660"/>
                  </a:lnTo>
                  <a:lnTo>
                    <a:pt x="3428" y="712"/>
                  </a:lnTo>
                  <a:lnTo>
                    <a:pt x="3392" y="760"/>
                  </a:lnTo>
                  <a:lnTo>
                    <a:pt x="3392" y="760"/>
                  </a:lnTo>
                  <a:lnTo>
                    <a:pt x="3352" y="810"/>
                  </a:lnTo>
                  <a:lnTo>
                    <a:pt x="3312" y="860"/>
                  </a:lnTo>
                  <a:lnTo>
                    <a:pt x="3270" y="906"/>
                  </a:lnTo>
                  <a:lnTo>
                    <a:pt x="3232" y="950"/>
                  </a:lnTo>
                  <a:lnTo>
                    <a:pt x="3196" y="986"/>
                  </a:lnTo>
                  <a:lnTo>
                    <a:pt x="3168" y="1016"/>
                  </a:lnTo>
                  <a:lnTo>
                    <a:pt x="3144" y="1036"/>
                  </a:lnTo>
                  <a:lnTo>
                    <a:pt x="3136" y="1042"/>
                  </a:lnTo>
                  <a:lnTo>
                    <a:pt x="3130" y="1044"/>
                  </a:lnTo>
                  <a:lnTo>
                    <a:pt x="3130" y="1044"/>
                  </a:lnTo>
                  <a:lnTo>
                    <a:pt x="3038" y="1068"/>
                  </a:lnTo>
                  <a:lnTo>
                    <a:pt x="2940" y="1092"/>
                  </a:lnTo>
                  <a:lnTo>
                    <a:pt x="2836" y="1114"/>
                  </a:lnTo>
                  <a:lnTo>
                    <a:pt x="2726" y="1136"/>
                  </a:lnTo>
                  <a:lnTo>
                    <a:pt x="2610" y="1156"/>
                  </a:lnTo>
                  <a:lnTo>
                    <a:pt x="2492" y="1174"/>
                  </a:lnTo>
                  <a:lnTo>
                    <a:pt x="2370" y="1192"/>
                  </a:lnTo>
                  <a:lnTo>
                    <a:pt x="2244" y="1210"/>
                  </a:lnTo>
                  <a:lnTo>
                    <a:pt x="1986" y="1242"/>
                  </a:lnTo>
                  <a:lnTo>
                    <a:pt x="1726" y="1270"/>
                  </a:lnTo>
                  <a:lnTo>
                    <a:pt x="1466" y="1294"/>
                  </a:lnTo>
                  <a:lnTo>
                    <a:pt x="1212" y="1314"/>
                  </a:lnTo>
                  <a:lnTo>
                    <a:pt x="968" y="1334"/>
                  </a:lnTo>
                  <a:lnTo>
                    <a:pt x="742" y="1348"/>
                  </a:lnTo>
                  <a:lnTo>
                    <a:pt x="536" y="1360"/>
                  </a:lnTo>
                  <a:lnTo>
                    <a:pt x="356" y="1370"/>
                  </a:lnTo>
                  <a:lnTo>
                    <a:pt x="96" y="1382"/>
                  </a:lnTo>
                  <a:lnTo>
                    <a:pt x="0" y="1386"/>
                  </a:lnTo>
                  <a:lnTo>
                    <a:pt x="0" y="2158"/>
                  </a:lnTo>
                  <a:lnTo>
                    <a:pt x="0" y="2158"/>
                  </a:lnTo>
                  <a:lnTo>
                    <a:pt x="1968" y="2158"/>
                  </a:lnTo>
                  <a:close/>
                </a:path>
              </a:pathLst>
            </a:custGeom>
            <a:solidFill>
              <a:srgbClr val="34475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2" name="Freeform 263">
              <a:extLst>
                <a:ext uri="{FF2B5EF4-FFF2-40B4-BE49-F238E27FC236}">
                  <a16:creationId xmlns:a16="http://schemas.microsoft.com/office/drawing/2014/main" id="{7D408741-6629-4180-91AF-30F2F088FD67}"/>
                </a:ext>
              </a:extLst>
            </p:cNvPr>
            <p:cNvSpPr>
              <a:spLocks/>
            </p:cNvSpPr>
            <p:nvPr/>
          </p:nvSpPr>
          <p:spPr bwMode="auto">
            <a:xfrm>
              <a:off x="480747" y="691942"/>
              <a:ext cx="6140450" cy="2032474"/>
            </a:xfrm>
            <a:custGeom>
              <a:avLst/>
              <a:gdLst>
                <a:gd name="T0" fmla="*/ 3868 w 3868"/>
                <a:gd name="T1" fmla="*/ 0 h 1110"/>
                <a:gd name="T2" fmla="*/ 3674 w 3868"/>
                <a:gd name="T3" fmla="*/ 326 h 1110"/>
                <a:gd name="T4" fmla="*/ 3500 w 3868"/>
                <a:gd name="T5" fmla="*/ 592 h 1110"/>
                <a:gd name="T6" fmla="*/ 3424 w 3868"/>
                <a:gd name="T7" fmla="*/ 698 h 1110"/>
                <a:gd name="T8" fmla="*/ 3354 w 3868"/>
                <a:gd name="T9" fmla="*/ 786 h 1110"/>
                <a:gd name="T10" fmla="*/ 3290 w 3868"/>
                <a:gd name="T11" fmla="*/ 852 h 1110"/>
                <a:gd name="T12" fmla="*/ 3234 w 3868"/>
                <a:gd name="T13" fmla="*/ 896 h 1110"/>
                <a:gd name="T14" fmla="*/ 3228 w 3868"/>
                <a:gd name="T15" fmla="*/ 898 h 1110"/>
                <a:gd name="T16" fmla="*/ 3204 w 3868"/>
                <a:gd name="T17" fmla="*/ 902 h 1110"/>
                <a:gd name="T18" fmla="*/ 3158 w 3868"/>
                <a:gd name="T19" fmla="*/ 898 h 1110"/>
                <a:gd name="T20" fmla="*/ 3100 w 3868"/>
                <a:gd name="T21" fmla="*/ 882 h 1110"/>
                <a:gd name="T22" fmla="*/ 2970 w 3868"/>
                <a:gd name="T23" fmla="*/ 836 h 1110"/>
                <a:gd name="T24" fmla="*/ 2854 w 3868"/>
                <a:gd name="T25" fmla="*/ 786 h 1110"/>
                <a:gd name="T26" fmla="*/ 2812 w 3868"/>
                <a:gd name="T27" fmla="*/ 766 h 1110"/>
                <a:gd name="T28" fmla="*/ 2694 w 3868"/>
                <a:gd name="T29" fmla="*/ 708 h 1110"/>
                <a:gd name="T30" fmla="*/ 2590 w 3868"/>
                <a:gd name="T31" fmla="*/ 664 h 1110"/>
                <a:gd name="T32" fmla="*/ 2500 w 3868"/>
                <a:gd name="T33" fmla="*/ 634 h 1110"/>
                <a:gd name="T34" fmla="*/ 2422 w 3868"/>
                <a:gd name="T35" fmla="*/ 612 h 1110"/>
                <a:gd name="T36" fmla="*/ 2356 w 3868"/>
                <a:gd name="T37" fmla="*/ 600 h 1110"/>
                <a:gd name="T38" fmla="*/ 2258 w 3868"/>
                <a:gd name="T39" fmla="*/ 590 h 1110"/>
                <a:gd name="T40" fmla="*/ 2224 w 3868"/>
                <a:gd name="T41" fmla="*/ 588 h 1110"/>
                <a:gd name="T42" fmla="*/ 0 w 3868"/>
                <a:gd name="T43" fmla="*/ 1110 h 1110"/>
                <a:gd name="T44" fmla="*/ 2564 w 3868"/>
                <a:gd name="T45" fmla="*/ 1108 h 1110"/>
                <a:gd name="T46" fmla="*/ 2644 w 3868"/>
                <a:gd name="T47" fmla="*/ 1106 h 1110"/>
                <a:gd name="T48" fmla="*/ 2782 w 3868"/>
                <a:gd name="T49" fmla="*/ 1096 h 1110"/>
                <a:gd name="T50" fmla="*/ 2892 w 3868"/>
                <a:gd name="T51" fmla="*/ 1080 h 1110"/>
                <a:gd name="T52" fmla="*/ 3008 w 3868"/>
                <a:gd name="T53" fmla="*/ 1056 h 1110"/>
                <a:gd name="T54" fmla="*/ 3120 w 3868"/>
                <a:gd name="T55" fmla="*/ 1020 h 1110"/>
                <a:gd name="T56" fmla="*/ 3172 w 3868"/>
                <a:gd name="T57" fmla="*/ 998 h 1110"/>
                <a:gd name="T58" fmla="*/ 3218 w 3868"/>
                <a:gd name="T59" fmla="*/ 972 h 1110"/>
                <a:gd name="T60" fmla="*/ 3260 w 3868"/>
                <a:gd name="T61" fmla="*/ 940 h 1110"/>
                <a:gd name="T62" fmla="*/ 3298 w 3868"/>
                <a:gd name="T63" fmla="*/ 904 h 1110"/>
                <a:gd name="T64" fmla="*/ 3380 w 3868"/>
                <a:gd name="T65" fmla="*/ 810 h 1110"/>
                <a:gd name="T66" fmla="*/ 3464 w 3868"/>
                <a:gd name="T67" fmla="*/ 694 h 1110"/>
                <a:gd name="T68" fmla="*/ 3550 w 3868"/>
                <a:gd name="T69" fmla="*/ 564 h 1110"/>
                <a:gd name="T70" fmla="*/ 3672 w 3868"/>
                <a:gd name="T71" fmla="*/ 358 h 1110"/>
                <a:gd name="T72" fmla="*/ 3812 w 3868"/>
                <a:gd name="T73" fmla="*/ 102 h 1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868" h="1110">
                  <a:moveTo>
                    <a:pt x="3868" y="0"/>
                  </a:moveTo>
                  <a:lnTo>
                    <a:pt x="3868" y="0"/>
                  </a:lnTo>
                  <a:lnTo>
                    <a:pt x="3768" y="170"/>
                  </a:lnTo>
                  <a:lnTo>
                    <a:pt x="3674" y="326"/>
                  </a:lnTo>
                  <a:lnTo>
                    <a:pt x="3584" y="466"/>
                  </a:lnTo>
                  <a:lnTo>
                    <a:pt x="3500" y="592"/>
                  </a:lnTo>
                  <a:lnTo>
                    <a:pt x="3462" y="648"/>
                  </a:lnTo>
                  <a:lnTo>
                    <a:pt x="3424" y="698"/>
                  </a:lnTo>
                  <a:lnTo>
                    <a:pt x="3388" y="746"/>
                  </a:lnTo>
                  <a:lnTo>
                    <a:pt x="3354" y="786"/>
                  </a:lnTo>
                  <a:lnTo>
                    <a:pt x="3320" y="822"/>
                  </a:lnTo>
                  <a:lnTo>
                    <a:pt x="3290" y="852"/>
                  </a:lnTo>
                  <a:lnTo>
                    <a:pt x="3260" y="878"/>
                  </a:lnTo>
                  <a:lnTo>
                    <a:pt x="3234" y="896"/>
                  </a:lnTo>
                  <a:lnTo>
                    <a:pt x="3234" y="896"/>
                  </a:lnTo>
                  <a:lnTo>
                    <a:pt x="3228" y="898"/>
                  </a:lnTo>
                  <a:lnTo>
                    <a:pt x="3222" y="900"/>
                  </a:lnTo>
                  <a:lnTo>
                    <a:pt x="3204" y="902"/>
                  </a:lnTo>
                  <a:lnTo>
                    <a:pt x="3182" y="902"/>
                  </a:lnTo>
                  <a:lnTo>
                    <a:pt x="3158" y="898"/>
                  </a:lnTo>
                  <a:lnTo>
                    <a:pt x="3130" y="890"/>
                  </a:lnTo>
                  <a:lnTo>
                    <a:pt x="3100" y="882"/>
                  </a:lnTo>
                  <a:lnTo>
                    <a:pt x="3034" y="862"/>
                  </a:lnTo>
                  <a:lnTo>
                    <a:pt x="2970" y="836"/>
                  </a:lnTo>
                  <a:lnTo>
                    <a:pt x="2906" y="810"/>
                  </a:lnTo>
                  <a:lnTo>
                    <a:pt x="2854" y="786"/>
                  </a:lnTo>
                  <a:lnTo>
                    <a:pt x="2812" y="766"/>
                  </a:lnTo>
                  <a:lnTo>
                    <a:pt x="2812" y="766"/>
                  </a:lnTo>
                  <a:lnTo>
                    <a:pt x="2752" y="736"/>
                  </a:lnTo>
                  <a:lnTo>
                    <a:pt x="2694" y="708"/>
                  </a:lnTo>
                  <a:lnTo>
                    <a:pt x="2640" y="684"/>
                  </a:lnTo>
                  <a:lnTo>
                    <a:pt x="2590" y="664"/>
                  </a:lnTo>
                  <a:lnTo>
                    <a:pt x="2544" y="648"/>
                  </a:lnTo>
                  <a:lnTo>
                    <a:pt x="2500" y="634"/>
                  </a:lnTo>
                  <a:lnTo>
                    <a:pt x="2460" y="622"/>
                  </a:lnTo>
                  <a:lnTo>
                    <a:pt x="2422" y="612"/>
                  </a:lnTo>
                  <a:lnTo>
                    <a:pt x="2388" y="604"/>
                  </a:lnTo>
                  <a:lnTo>
                    <a:pt x="2356" y="600"/>
                  </a:lnTo>
                  <a:lnTo>
                    <a:pt x="2302" y="592"/>
                  </a:lnTo>
                  <a:lnTo>
                    <a:pt x="2258" y="590"/>
                  </a:lnTo>
                  <a:lnTo>
                    <a:pt x="2224" y="588"/>
                  </a:lnTo>
                  <a:lnTo>
                    <a:pt x="2224" y="588"/>
                  </a:lnTo>
                  <a:lnTo>
                    <a:pt x="0" y="588"/>
                  </a:lnTo>
                  <a:lnTo>
                    <a:pt x="0" y="1110"/>
                  </a:lnTo>
                  <a:lnTo>
                    <a:pt x="2564" y="1108"/>
                  </a:lnTo>
                  <a:lnTo>
                    <a:pt x="2564" y="1108"/>
                  </a:lnTo>
                  <a:lnTo>
                    <a:pt x="2586" y="1108"/>
                  </a:lnTo>
                  <a:lnTo>
                    <a:pt x="2644" y="1106"/>
                  </a:lnTo>
                  <a:lnTo>
                    <a:pt x="2730" y="1100"/>
                  </a:lnTo>
                  <a:lnTo>
                    <a:pt x="2782" y="1096"/>
                  </a:lnTo>
                  <a:lnTo>
                    <a:pt x="2836" y="1090"/>
                  </a:lnTo>
                  <a:lnTo>
                    <a:pt x="2892" y="1080"/>
                  </a:lnTo>
                  <a:lnTo>
                    <a:pt x="2950" y="1070"/>
                  </a:lnTo>
                  <a:lnTo>
                    <a:pt x="3008" y="1056"/>
                  </a:lnTo>
                  <a:lnTo>
                    <a:pt x="3066" y="1040"/>
                  </a:lnTo>
                  <a:lnTo>
                    <a:pt x="3120" y="1020"/>
                  </a:lnTo>
                  <a:lnTo>
                    <a:pt x="3146" y="1010"/>
                  </a:lnTo>
                  <a:lnTo>
                    <a:pt x="3172" y="998"/>
                  </a:lnTo>
                  <a:lnTo>
                    <a:pt x="3196" y="984"/>
                  </a:lnTo>
                  <a:lnTo>
                    <a:pt x="3218" y="972"/>
                  </a:lnTo>
                  <a:lnTo>
                    <a:pt x="3240" y="956"/>
                  </a:lnTo>
                  <a:lnTo>
                    <a:pt x="3260" y="940"/>
                  </a:lnTo>
                  <a:lnTo>
                    <a:pt x="3260" y="940"/>
                  </a:lnTo>
                  <a:lnTo>
                    <a:pt x="3298" y="904"/>
                  </a:lnTo>
                  <a:lnTo>
                    <a:pt x="3338" y="860"/>
                  </a:lnTo>
                  <a:lnTo>
                    <a:pt x="3380" y="810"/>
                  </a:lnTo>
                  <a:lnTo>
                    <a:pt x="3422" y="754"/>
                  </a:lnTo>
                  <a:lnTo>
                    <a:pt x="3464" y="694"/>
                  </a:lnTo>
                  <a:lnTo>
                    <a:pt x="3508" y="630"/>
                  </a:lnTo>
                  <a:lnTo>
                    <a:pt x="3550" y="564"/>
                  </a:lnTo>
                  <a:lnTo>
                    <a:pt x="3592" y="496"/>
                  </a:lnTo>
                  <a:lnTo>
                    <a:pt x="3672" y="358"/>
                  </a:lnTo>
                  <a:lnTo>
                    <a:pt x="3748" y="224"/>
                  </a:lnTo>
                  <a:lnTo>
                    <a:pt x="3812" y="102"/>
                  </a:lnTo>
                  <a:lnTo>
                    <a:pt x="3868" y="0"/>
                  </a:lnTo>
                  <a:close/>
                </a:path>
              </a:pathLst>
            </a:custGeom>
            <a:solidFill>
              <a:srgbClr val="F68B1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3" name="Freeform 266">
              <a:extLst>
                <a:ext uri="{FF2B5EF4-FFF2-40B4-BE49-F238E27FC236}">
                  <a16:creationId xmlns:a16="http://schemas.microsoft.com/office/drawing/2014/main" id="{EDECF691-689B-4993-9BCA-ACBA691E5059}"/>
                </a:ext>
              </a:extLst>
            </p:cNvPr>
            <p:cNvSpPr>
              <a:spLocks/>
            </p:cNvSpPr>
            <p:nvPr/>
          </p:nvSpPr>
          <p:spPr bwMode="auto">
            <a:xfrm>
              <a:off x="480747" y="860400"/>
              <a:ext cx="6057899" cy="2801520"/>
            </a:xfrm>
            <a:custGeom>
              <a:avLst/>
              <a:gdLst>
                <a:gd name="T0" fmla="*/ 3096 w 3816"/>
                <a:gd name="T1" fmla="*/ 1188 h 1530"/>
                <a:gd name="T2" fmla="*/ 3244 w 3816"/>
                <a:gd name="T3" fmla="*/ 1000 h 1530"/>
                <a:gd name="T4" fmla="*/ 3326 w 3816"/>
                <a:gd name="T5" fmla="*/ 886 h 1530"/>
                <a:gd name="T6" fmla="*/ 3402 w 3816"/>
                <a:gd name="T7" fmla="*/ 770 h 1530"/>
                <a:gd name="T8" fmla="*/ 3478 w 3816"/>
                <a:gd name="T9" fmla="*/ 644 h 1530"/>
                <a:gd name="T10" fmla="*/ 3600 w 3816"/>
                <a:gd name="T11" fmla="*/ 418 h 1530"/>
                <a:gd name="T12" fmla="*/ 3816 w 3816"/>
                <a:gd name="T13" fmla="*/ 0 h 1530"/>
                <a:gd name="T14" fmla="*/ 3784 w 3816"/>
                <a:gd name="T15" fmla="*/ 52 h 1530"/>
                <a:gd name="T16" fmla="*/ 3688 w 3816"/>
                <a:gd name="T17" fmla="*/ 230 h 1530"/>
                <a:gd name="T18" fmla="*/ 3552 w 3816"/>
                <a:gd name="T19" fmla="*/ 464 h 1530"/>
                <a:gd name="T20" fmla="*/ 3474 w 3816"/>
                <a:gd name="T21" fmla="*/ 586 h 1530"/>
                <a:gd name="T22" fmla="*/ 3390 w 3816"/>
                <a:gd name="T23" fmla="*/ 704 h 1530"/>
                <a:gd name="T24" fmla="*/ 3302 w 3816"/>
                <a:gd name="T25" fmla="*/ 808 h 1530"/>
                <a:gd name="T26" fmla="*/ 3284 w 3816"/>
                <a:gd name="T27" fmla="*/ 828 h 1530"/>
                <a:gd name="T28" fmla="*/ 3240 w 3816"/>
                <a:gd name="T29" fmla="*/ 862 h 1530"/>
                <a:gd name="T30" fmla="*/ 3190 w 3816"/>
                <a:gd name="T31" fmla="*/ 892 h 1530"/>
                <a:gd name="T32" fmla="*/ 3136 w 3816"/>
                <a:gd name="T33" fmla="*/ 916 h 1530"/>
                <a:gd name="T34" fmla="*/ 3048 w 3816"/>
                <a:gd name="T35" fmla="*/ 948 h 1530"/>
                <a:gd name="T36" fmla="*/ 2924 w 3816"/>
                <a:gd name="T37" fmla="*/ 978 h 1530"/>
                <a:gd name="T38" fmla="*/ 2806 w 3816"/>
                <a:gd name="T39" fmla="*/ 996 h 1530"/>
                <a:gd name="T40" fmla="*/ 2658 w 3816"/>
                <a:gd name="T41" fmla="*/ 1008 h 1530"/>
                <a:gd name="T42" fmla="*/ 2570 w 3816"/>
                <a:gd name="T43" fmla="*/ 1010 h 1530"/>
                <a:gd name="T44" fmla="*/ 0 w 3816"/>
                <a:gd name="T45" fmla="*/ 1530 h 1530"/>
                <a:gd name="T46" fmla="*/ 2398 w 3816"/>
                <a:gd name="T47" fmla="*/ 1530 h 1530"/>
                <a:gd name="T48" fmla="*/ 2468 w 3816"/>
                <a:gd name="T49" fmla="*/ 1524 h 1530"/>
                <a:gd name="T50" fmla="*/ 2546 w 3816"/>
                <a:gd name="T51" fmla="*/ 1512 h 1530"/>
                <a:gd name="T52" fmla="*/ 2642 w 3816"/>
                <a:gd name="T53" fmla="*/ 1488 h 1530"/>
                <a:gd name="T54" fmla="*/ 2754 w 3816"/>
                <a:gd name="T55" fmla="*/ 1448 h 1530"/>
                <a:gd name="T56" fmla="*/ 2840 w 3816"/>
                <a:gd name="T57" fmla="*/ 1404 h 1530"/>
                <a:gd name="T58" fmla="*/ 2900 w 3816"/>
                <a:gd name="T59" fmla="*/ 1368 h 1530"/>
                <a:gd name="T60" fmla="*/ 2958 w 3816"/>
                <a:gd name="T61" fmla="*/ 1326 h 1530"/>
                <a:gd name="T62" fmla="*/ 3016 w 3816"/>
                <a:gd name="T63" fmla="*/ 1276 h 1530"/>
                <a:gd name="T64" fmla="*/ 3070 w 3816"/>
                <a:gd name="T65" fmla="*/ 1220 h 1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16" h="1530">
                  <a:moveTo>
                    <a:pt x="3096" y="1188"/>
                  </a:moveTo>
                  <a:lnTo>
                    <a:pt x="3096" y="1188"/>
                  </a:lnTo>
                  <a:lnTo>
                    <a:pt x="3198" y="1060"/>
                  </a:lnTo>
                  <a:lnTo>
                    <a:pt x="3244" y="1000"/>
                  </a:lnTo>
                  <a:lnTo>
                    <a:pt x="3286" y="942"/>
                  </a:lnTo>
                  <a:lnTo>
                    <a:pt x="3326" y="886"/>
                  </a:lnTo>
                  <a:lnTo>
                    <a:pt x="3364" y="828"/>
                  </a:lnTo>
                  <a:lnTo>
                    <a:pt x="3402" y="770"/>
                  </a:lnTo>
                  <a:lnTo>
                    <a:pt x="3440" y="708"/>
                  </a:lnTo>
                  <a:lnTo>
                    <a:pt x="3478" y="644"/>
                  </a:lnTo>
                  <a:lnTo>
                    <a:pt x="3516" y="574"/>
                  </a:lnTo>
                  <a:lnTo>
                    <a:pt x="3600" y="418"/>
                  </a:lnTo>
                  <a:lnTo>
                    <a:pt x="3698" y="228"/>
                  </a:lnTo>
                  <a:lnTo>
                    <a:pt x="3816" y="0"/>
                  </a:lnTo>
                  <a:lnTo>
                    <a:pt x="3816" y="0"/>
                  </a:lnTo>
                  <a:lnTo>
                    <a:pt x="3784" y="52"/>
                  </a:lnTo>
                  <a:lnTo>
                    <a:pt x="3742" y="130"/>
                  </a:lnTo>
                  <a:lnTo>
                    <a:pt x="3688" y="230"/>
                  </a:lnTo>
                  <a:lnTo>
                    <a:pt x="3624" y="344"/>
                  </a:lnTo>
                  <a:lnTo>
                    <a:pt x="3552" y="464"/>
                  </a:lnTo>
                  <a:lnTo>
                    <a:pt x="3514" y="526"/>
                  </a:lnTo>
                  <a:lnTo>
                    <a:pt x="3474" y="586"/>
                  </a:lnTo>
                  <a:lnTo>
                    <a:pt x="3432" y="646"/>
                  </a:lnTo>
                  <a:lnTo>
                    <a:pt x="3390" y="704"/>
                  </a:lnTo>
                  <a:lnTo>
                    <a:pt x="3346" y="758"/>
                  </a:lnTo>
                  <a:lnTo>
                    <a:pt x="3302" y="808"/>
                  </a:lnTo>
                  <a:lnTo>
                    <a:pt x="3302" y="808"/>
                  </a:lnTo>
                  <a:lnTo>
                    <a:pt x="3284" y="828"/>
                  </a:lnTo>
                  <a:lnTo>
                    <a:pt x="3262" y="846"/>
                  </a:lnTo>
                  <a:lnTo>
                    <a:pt x="3240" y="862"/>
                  </a:lnTo>
                  <a:lnTo>
                    <a:pt x="3216" y="878"/>
                  </a:lnTo>
                  <a:lnTo>
                    <a:pt x="3190" y="892"/>
                  </a:lnTo>
                  <a:lnTo>
                    <a:pt x="3164" y="904"/>
                  </a:lnTo>
                  <a:lnTo>
                    <a:pt x="3136" y="916"/>
                  </a:lnTo>
                  <a:lnTo>
                    <a:pt x="3108" y="928"/>
                  </a:lnTo>
                  <a:lnTo>
                    <a:pt x="3048" y="948"/>
                  </a:lnTo>
                  <a:lnTo>
                    <a:pt x="2986" y="964"/>
                  </a:lnTo>
                  <a:lnTo>
                    <a:pt x="2924" y="978"/>
                  </a:lnTo>
                  <a:lnTo>
                    <a:pt x="2864" y="988"/>
                  </a:lnTo>
                  <a:lnTo>
                    <a:pt x="2806" y="996"/>
                  </a:lnTo>
                  <a:lnTo>
                    <a:pt x="2752" y="1002"/>
                  </a:lnTo>
                  <a:lnTo>
                    <a:pt x="2658" y="1008"/>
                  </a:lnTo>
                  <a:lnTo>
                    <a:pt x="2594" y="1010"/>
                  </a:lnTo>
                  <a:lnTo>
                    <a:pt x="2570" y="1010"/>
                  </a:lnTo>
                  <a:lnTo>
                    <a:pt x="0" y="1014"/>
                  </a:lnTo>
                  <a:lnTo>
                    <a:pt x="0" y="1530"/>
                  </a:lnTo>
                  <a:lnTo>
                    <a:pt x="2398" y="1530"/>
                  </a:lnTo>
                  <a:lnTo>
                    <a:pt x="2398" y="1530"/>
                  </a:lnTo>
                  <a:lnTo>
                    <a:pt x="2416" y="1528"/>
                  </a:lnTo>
                  <a:lnTo>
                    <a:pt x="2468" y="1524"/>
                  </a:lnTo>
                  <a:lnTo>
                    <a:pt x="2504" y="1520"/>
                  </a:lnTo>
                  <a:lnTo>
                    <a:pt x="2546" y="1512"/>
                  </a:lnTo>
                  <a:lnTo>
                    <a:pt x="2592" y="1502"/>
                  </a:lnTo>
                  <a:lnTo>
                    <a:pt x="2642" y="1488"/>
                  </a:lnTo>
                  <a:lnTo>
                    <a:pt x="2696" y="1470"/>
                  </a:lnTo>
                  <a:lnTo>
                    <a:pt x="2754" y="1448"/>
                  </a:lnTo>
                  <a:lnTo>
                    <a:pt x="2812" y="1420"/>
                  </a:lnTo>
                  <a:lnTo>
                    <a:pt x="2840" y="1404"/>
                  </a:lnTo>
                  <a:lnTo>
                    <a:pt x="2870" y="1386"/>
                  </a:lnTo>
                  <a:lnTo>
                    <a:pt x="2900" y="1368"/>
                  </a:lnTo>
                  <a:lnTo>
                    <a:pt x="2928" y="1348"/>
                  </a:lnTo>
                  <a:lnTo>
                    <a:pt x="2958" y="1326"/>
                  </a:lnTo>
                  <a:lnTo>
                    <a:pt x="2986" y="1302"/>
                  </a:lnTo>
                  <a:lnTo>
                    <a:pt x="3016" y="1276"/>
                  </a:lnTo>
                  <a:lnTo>
                    <a:pt x="3042" y="1248"/>
                  </a:lnTo>
                  <a:lnTo>
                    <a:pt x="3070" y="1220"/>
                  </a:lnTo>
                  <a:lnTo>
                    <a:pt x="3096" y="1188"/>
                  </a:lnTo>
                  <a:close/>
                </a:path>
              </a:pathLst>
            </a:custGeom>
            <a:solidFill>
              <a:srgbClr val="F03D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sp>
          <p:nvSpPr>
            <p:cNvPr id="14" name="Freeform 299">
              <a:extLst>
                <a:ext uri="{FF2B5EF4-FFF2-40B4-BE49-F238E27FC236}">
                  <a16:creationId xmlns:a16="http://schemas.microsoft.com/office/drawing/2014/main" id="{F2EFA0F4-CAE6-418F-887C-91EFEA254428}"/>
                </a:ext>
              </a:extLst>
            </p:cNvPr>
            <p:cNvSpPr>
              <a:spLocks/>
            </p:cNvSpPr>
            <p:nvPr/>
          </p:nvSpPr>
          <p:spPr bwMode="auto">
            <a:xfrm>
              <a:off x="4862247" y="-1025590"/>
              <a:ext cx="5778500" cy="5075693"/>
            </a:xfrm>
            <a:custGeom>
              <a:avLst/>
              <a:gdLst>
                <a:gd name="T0" fmla="*/ 3484 w 3640"/>
                <a:gd name="T1" fmla="*/ 8 h 2772"/>
                <a:gd name="T2" fmla="*/ 3018 w 3640"/>
                <a:gd name="T3" fmla="*/ 50 h 2772"/>
                <a:gd name="T4" fmla="*/ 2708 w 3640"/>
                <a:gd name="T5" fmla="*/ 90 h 2772"/>
                <a:gd name="T6" fmla="*/ 2402 w 3640"/>
                <a:gd name="T7" fmla="*/ 146 h 2772"/>
                <a:gd name="T8" fmla="*/ 2098 w 3640"/>
                <a:gd name="T9" fmla="*/ 220 h 2772"/>
                <a:gd name="T10" fmla="*/ 1876 w 3640"/>
                <a:gd name="T11" fmla="*/ 290 h 2772"/>
                <a:gd name="T12" fmla="*/ 1730 w 3640"/>
                <a:gd name="T13" fmla="*/ 346 h 2772"/>
                <a:gd name="T14" fmla="*/ 1592 w 3640"/>
                <a:gd name="T15" fmla="*/ 414 h 2772"/>
                <a:gd name="T16" fmla="*/ 1524 w 3640"/>
                <a:gd name="T17" fmla="*/ 454 h 2772"/>
                <a:gd name="T18" fmla="*/ 1432 w 3640"/>
                <a:gd name="T19" fmla="*/ 524 h 2772"/>
                <a:gd name="T20" fmla="*/ 1348 w 3640"/>
                <a:gd name="T21" fmla="*/ 604 h 2772"/>
                <a:gd name="T22" fmla="*/ 1298 w 3640"/>
                <a:gd name="T23" fmla="*/ 662 h 2772"/>
                <a:gd name="T24" fmla="*/ 1162 w 3640"/>
                <a:gd name="T25" fmla="*/ 850 h 2772"/>
                <a:gd name="T26" fmla="*/ 1084 w 3640"/>
                <a:gd name="T27" fmla="*/ 986 h 2772"/>
                <a:gd name="T28" fmla="*/ 980 w 3640"/>
                <a:gd name="T29" fmla="*/ 1194 h 2772"/>
                <a:gd name="T30" fmla="*/ 850 w 3640"/>
                <a:gd name="T31" fmla="*/ 1478 h 2772"/>
                <a:gd name="T32" fmla="*/ 720 w 3640"/>
                <a:gd name="T33" fmla="*/ 1762 h 2772"/>
                <a:gd name="T34" fmla="*/ 578 w 3640"/>
                <a:gd name="T35" fmla="*/ 2042 h 2772"/>
                <a:gd name="T36" fmla="*/ 460 w 3640"/>
                <a:gd name="T37" fmla="*/ 2244 h 2772"/>
                <a:gd name="T38" fmla="*/ 372 w 3640"/>
                <a:gd name="T39" fmla="*/ 2374 h 2772"/>
                <a:gd name="T40" fmla="*/ 226 w 3640"/>
                <a:gd name="T41" fmla="*/ 2556 h 2772"/>
                <a:gd name="T42" fmla="*/ 60 w 3640"/>
                <a:gd name="T43" fmla="*/ 2722 h 2772"/>
                <a:gd name="T44" fmla="*/ 58 w 3640"/>
                <a:gd name="T45" fmla="*/ 2720 h 2772"/>
                <a:gd name="T46" fmla="*/ 220 w 3640"/>
                <a:gd name="T47" fmla="*/ 2552 h 2772"/>
                <a:gd name="T48" fmla="*/ 318 w 3640"/>
                <a:gd name="T49" fmla="*/ 2430 h 2772"/>
                <a:gd name="T50" fmla="*/ 408 w 3640"/>
                <a:gd name="T51" fmla="*/ 2302 h 2772"/>
                <a:gd name="T52" fmla="*/ 528 w 3640"/>
                <a:gd name="T53" fmla="*/ 2102 h 2772"/>
                <a:gd name="T54" fmla="*/ 636 w 3640"/>
                <a:gd name="T55" fmla="*/ 1896 h 2772"/>
                <a:gd name="T56" fmla="*/ 768 w 3640"/>
                <a:gd name="T57" fmla="*/ 1612 h 2772"/>
                <a:gd name="T58" fmla="*/ 894 w 3640"/>
                <a:gd name="T59" fmla="*/ 1326 h 2772"/>
                <a:gd name="T60" fmla="*/ 994 w 3640"/>
                <a:gd name="T61" fmla="*/ 1114 h 2772"/>
                <a:gd name="T62" fmla="*/ 1102 w 3640"/>
                <a:gd name="T63" fmla="*/ 906 h 2772"/>
                <a:gd name="T64" fmla="*/ 1186 w 3640"/>
                <a:gd name="T65" fmla="*/ 772 h 2772"/>
                <a:gd name="T66" fmla="*/ 1278 w 3640"/>
                <a:gd name="T67" fmla="*/ 646 h 2772"/>
                <a:gd name="T68" fmla="*/ 1358 w 3640"/>
                <a:gd name="T69" fmla="*/ 558 h 2772"/>
                <a:gd name="T70" fmla="*/ 1448 w 3640"/>
                <a:gd name="T71" fmla="*/ 480 h 2772"/>
                <a:gd name="T72" fmla="*/ 1512 w 3640"/>
                <a:gd name="T73" fmla="*/ 434 h 2772"/>
                <a:gd name="T74" fmla="*/ 1650 w 3640"/>
                <a:gd name="T75" fmla="*/ 360 h 2772"/>
                <a:gd name="T76" fmla="*/ 1794 w 3640"/>
                <a:gd name="T77" fmla="*/ 296 h 2772"/>
                <a:gd name="T78" fmla="*/ 1942 w 3640"/>
                <a:gd name="T79" fmla="*/ 244 h 2772"/>
                <a:gd name="T80" fmla="*/ 2092 w 3640"/>
                <a:gd name="T81" fmla="*/ 200 h 2772"/>
                <a:gd name="T82" fmla="*/ 2320 w 3640"/>
                <a:gd name="T83" fmla="*/ 144 h 2772"/>
                <a:gd name="T84" fmla="*/ 2552 w 3640"/>
                <a:gd name="T85" fmla="*/ 100 h 2772"/>
                <a:gd name="T86" fmla="*/ 3016 w 3640"/>
                <a:gd name="T87" fmla="*/ 38 h 2772"/>
                <a:gd name="T88" fmla="*/ 3328 w 3640"/>
                <a:gd name="T89" fmla="*/ 12 h 2772"/>
                <a:gd name="T90" fmla="*/ 3640 w 3640"/>
                <a:gd name="T91" fmla="*/ 0 h 27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640" h="2772">
                  <a:moveTo>
                    <a:pt x="3640" y="0"/>
                  </a:moveTo>
                  <a:lnTo>
                    <a:pt x="3640" y="0"/>
                  </a:lnTo>
                  <a:lnTo>
                    <a:pt x="3484" y="8"/>
                  </a:lnTo>
                  <a:lnTo>
                    <a:pt x="3328" y="18"/>
                  </a:lnTo>
                  <a:lnTo>
                    <a:pt x="3172" y="32"/>
                  </a:lnTo>
                  <a:lnTo>
                    <a:pt x="3018" y="50"/>
                  </a:lnTo>
                  <a:lnTo>
                    <a:pt x="3018" y="50"/>
                  </a:lnTo>
                  <a:lnTo>
                    <a:pt x="2862" y="68"/>
                  </a:lnTo>
                  <a:lnTo>
                    <a:pt x="2708" y="90"/>
                  </a:lnTo>
                  <a:lnTo>
                    <a:pt x="2554" y="116"/>
                  </a:lnTo>
                  <a:lnTo>
                    <a:pt x="2402" y="146"/>
                  </a:lnTo>
                  <a:lnTo>
                    <a:pt x="2402" y="146"/>
                  </a:lnTo>
                  <a:lnTo>
                    <a:pt x="2248" y="180"/>
                  </a:lnTo>
                  <a:lnTo>
                    <a:pt x="2174" y="198"/>
                  </a:lnTo>
                  <a:lnTo>
                    <a:pt x="2098" y="220"/>
                  </a:lnTo>
                  <a:lnTo>
                    <a:pt x="2024" y="240"/>
                  </a:lnTo>
                  <a:lnTo>
                    <a:pt x="1950" y="264"/>
                  </a:lnTo>
                  <a:lnTo>
                    <a:pt x="1876" y="290"/>
                  </a:lnTo>
                  <a:lnTo>
                    <a:pt x="1802" y="318"/>
                  </a:lnTo>
                  <a:lnTo>
                    <a:pt x="1802" y="318"/>
                  </a:lnTo>
                  <a:lnTo>
                    <a:pt x="1730" y="346"/>
                  </a:lnTo>
                  <a:lnTo>
                    <a:pt x="1660" y="380"/>
                  </a:lnTo>
                  <a:lnTo>
                    <a:pt x="1660" y="380"/>
                  </a:lnTo>
                  <a:lnTo>
                    <a:pt x="1592" y="414"/>
                  </a:lnTo>
                  <a:lnTo>
                    <a:pt x="1558" y="434"/>
                  </a:lnTo>
                  <a:lnTo>
                    <a:pt x="1524" y="454"/>
                  </a:lnTo>
                  <a:lnTo>
                    <a:pt x="1524" y="454"/>
                  </a:lnTo>
                  <a:lnTo>
                    <a:pt x="1492" y="476"/>
                  </a:lnTo>
                  <a:lnTo>
                    <a:pt x="1462" y="498"/>
                  </a:lnTo>
                  <a:lnTo>
                    <a:pt x="1432" y="524"/>
                  </a:lnTo>
                  <a:lnTo>
                    <a:pt x="1404" y="548"/>
                  </a:lnTo>
                  <a:lnTo>
                    <a:pt x="1376" y="576"/>
                  </a:lnTo>
                  <a:lnTo>
                    <a:pt x="1348" y="604"/>
                  </a:lnTo>
                  <a:lnTo>
                    <a:pt x="1322" y="632"/>
                  </a:lnTo>
                  <a:lnTo>
                    <a:pt x="1298" y="662"/>
                  </a:lnTo>
                  <a:lnTo>
                    <a:pt x="1298" y="662"/>
                  </a:lnTo>
                  <a:lnTo>
                    <a:pt x="1250" y="722"/>
                  </a:lnTo>
                  <a:lnTo>
                    <a:pt x="1204" y="786"/>
                  </a:lnTo>
                  <a:lnTo>
                    <a:pt x="1162" y="850"/>
                  </a:lnTo>
                  <a:lnTo>
                    <a:pt x="1122" y="918"/>
                  </a:lnTo>
                  <a:lnTo>
                    <a:pt x="1122" y="918"/>
                  </a:lnTo>
                  <a:lnTo>
                    <a:pt x="1084" y="986"/>
                  </a:lnTo>
                  <a:lnTo>
                    <a:pt x="1048" y="1054"/>
                  </a:lnTo>
                  <a:lnTo>
                    <a:pt x="1014" y="1124"/>
                  </a:lnTo>
                  <a:lnTo>
                    <a:pt x="980" y="1194"/>
                  </a:lnTo>
                  <a:lnTo>
                    <a:pt x="980" y="1194"/>
                  </a:lnTo>
                  <a:lnTo>
                    <a:pt x="914" y="1336"/>
                  </a:lnTo>
                  <a:lnTo>
                    <a:pt x="850" y="1478"/>
                  </a:lnTo>
                  <a:lnTo>
                    <a:pt x="786" y="1620"/>
                  </a:lnTo>
                  <a:lnTo>
                    <a:pt x="720" y="1762"/>
                  </a:lnTo>
                  <a:lnTo>
                    <a:pt x="720" y="1762"/>
                  </a:lnTo>
                  <a:lnTo>
                    <a:pt x="652" y="1902"/>
                  </a:lnTo>
                  <a:lnTo>
                    <a:pt x="616" y="1972"/>
                  </a:lnTo>
                  <a:lnTo>
                    <a:pt x="578" y="2042"/>
                  </a:lnTo>
                  <a:lnTo>
                    <a:pt x="540" y="2110"/>
                  </a:lnTo>
                  <a:lnTo>
                    <a:pt x="500" y="2178"/>
                  </a:lnTo>
                  <a:lnTo>
                    <a:pt x="460" y="2244"/>
                  </a:lnTo>
                  <a:lnTo>
                    <a:pt x="416" y="2310"/>
                  </a:lnTo>
                  <a:lnTo>
                    <a:pt x="416" y="2310"/>
                  </a:lnTo>
                  <a:lnTo>
                    <a:pt x="372" y="2374"/>
                  </a:lnTo>
                  <a:lnTo>
                    <a:pt x="326" y="2436"/>
                  </a:lnTo>
                  <a:lnTo>
                    <a:pt x="276" y="2498"/>
                  </a:lnTo>
                  <a:lnTo>
                    <a:pt x="226" y="2556"/>
                  </a:lnTo>
                  <a:lnTo>
                    <a:pt x="172" y="2614"/>
                  </a:lnTo>
                  <a:lnTo>
                    <a:pt x="118" y="2670"/>
                  </a:lnTo>
                  <a:lnTo>
                    <a:pt x="60" y="2722"/>
                  </a:lnTo>
                  <a:lnTo>
                    <a:pt x="0" y="2772"/>
                  </a:lnTo>
                  <a:lnTo>
                    <a:pt x="0" y="2772"/>
                  </a:lnTo>
                  <a:lnTo>
                    <a:pt x="58" y="2720"/>
                  </a:lnTo>
                  <a:lnTo>
                    <a:pt x="114" y="2666"/>
                  </a:lnTo>
                  <a:lnTo>
                    <a:pt x="168" y="2610"/>
                  </a:lnTo>
                  <a:lnTo>
                    <a:pt x="220" y="2552"/>
                  </a:lnTo>
                  <a:lnTo>
                    <a:pt x="220" y="2552"/>
                  </a:lnTo>
                  <a:lnTo>
                    <a:pt x="270" y="2492"/>
                  </a:lnTo>
                  <a:lnTo>
                    <a:pt x="318" y="2430"/>
                  </a:lnTo>
                  <a:lnTo>
                    <a:pt x="364" y="2368"/>
                  </a:lnTo>
                  <a:lnTo>
                    <a:pt x="408" y="2302"/>
                  </a:lnTo>
                  <a:lnTo>
                    <a:pt x="408" y="2302"/>
                  </a:lnTo>
                  <a:lnTo>
                    <a:pt x="450" y="2236"/>
                  </a:lnTo>
                  <a:lnTo>
                    <a:pt x="490" y="2170"/>
                  </a:lnTo>
                  <a:lnTo>
                    <a:pt x="528" y="2102"/>
                  </a:lnTo>
                  <a:lnTo>
                    <a:pt x="566" y="2034"/>
                  </a:lnTo>
                  <a:lnTo>
                    <a:pt x="602" y="1964"/>
                  </a:lnTo>
                  <a:lnTo>
                    <a:pt x="636" y="1896"/>
                  </a:lnTo>
                  <a:lnTo>
                    <a:pt x="704" y="1754"/>
                  </a:lnTo>
                  <a:lnTo>
                    <a:pt x="704" y="1754"/>
                  </a:lnTo>
                  <a:lnTo>
                    <a:pt x="768" y="1612"/>
                  </a:lnTo>
                  <a:lnTo>
                    <a:pt x="832" y="1470"/>
                  </a:lnTo>
                  <a:lnTo>
                    <a:pt x="832" y="1470"/>
                  </a:lnTo>
                  <a:lnTo>
                    <a:pt x="894" y="1326"/>
                  </a:lnTo>
                  <a:lnTo>
                    <a:pt x="960" y="1184"/>
                  </a:lnTo>
                  <a:lnTo>
                    <a:pt x="960" y="1184"/>
                  </a:lnTo>
                  <a:lnTo>
                    <a:pt x="994" y="1114"/>
                  </a:lnTo>
                  <a:lnTo>
                    <a:pt x="1028" y="1044"/>
                  </a:lnTo>
                  <a:lnTo>
                    <a:pt x="1064" y="974"/>
                  </a:lnTo>
                  <a:lnTo>
                    <a:pt x="1102" y="906"/>
                  </a:lnTo>
                  <a:lnTo>
                    <a:pt x="1102" y="906"/>
                  </a:lnTo>
                  <a:lnTo>
                    <a:pt x="1142" y="838"/>
                  </a:lnTo>
                  <a:lnTo>
                    <a:pt x="1186" y="772"/>
                  </a:lnTo>
                  <a:lnTo>
                    <a:pt x="1230" y="708"/>
                  </a:lnTo>
                  <a:lnTo>
                    <a:pt x="1278" y="646"/>
                  </a:lnTo>
                  <a:lnTo>
                    <a:pt x="1278" y="646"/>
                  </a:lnTo>
                  <a:lnTo>
                    <a:pt x="1304" y="616"/>
                  </a:lnTo>
                  <a:lnTo>
                    <a:pt x="1332" y="586"/>
                  </a:lnTo>
                  <a:lnTo>
                    <a:pt x="1358" y="558"/>
                  </a:lnTo>
                  <a:lnTo>
                    <a:pt x="1388" y="532"/>
                  </a:lnTo>
                  <a:lnTo>
                    <a:pt x="1418" y="506"/>
                  </a:lnTo>
                  <a:lnTo>
                    <a:pt x="1448" y="480"/>
                  </a:lnTo>
                  <a:lnTo>
                    <a:pt x="1480" y="456"/>
                  </a:lnTo>
                  <a:lnTo>
                    <a:pt x="1512" y="434"/>
                  </a:lnTo>
                  <a:lnTo>
                    <a:pt x="1512" y="434"/>
                  </a:lnTo>
                  <a:lnTo>
                    <a:pt x="1546" y="414"/>
                  </a:lnTo>
                  <a:lnTo>
                    <a:pt x="1580" y="394"/>
                  </a:lnTo>
                  <a:lnTo>
                    <a:pt x="1650" y="360"/>
                  </a:lnTo>
                  <a:lnTo>
                    <a:pt x="1650" y="360"/>
                  </a:lnTo>
                  <a:lnTo>
                    <a:pt x="1722" y="326"/>
                  </a:lnTo>
                  <a:lnTo>
                    <a:pt x="1794" y="296"/>
                  </a:lnTo>
                  <a:lnTo>
                    <a:pt x="1794" y="296"/>
                  </a:lnTo>
                  <a:lnTo>
                    <a:pt x="1868" y="270"/>
                  </a:lnTo>
                  <a:lnTo>
                    <a:pt x="1942" y="244"/>
                  </a:lnTo>
                  <a:lnTo>
                    <a:pt x="2018" y="220"/>
                  </a:lnTo>
                  <a:lnTo>
                    <a:pt x="2092" y="200"/>
                  </a:lnTo>
                  <a:lnTo>
                    <a:pt x="2092" y="200"/>
                  </a:lnTo>
                  <a:lnTo>
                    <a:pt x="2168" y="180"/>
                  </a:lnTo>
                  <a:lnTo>
                    <a:pt x="2244" y="160"/>
                  </a:lnTo>
                  <a:lnTo>
                    <a:pt x="2320" y="144"/>
                  </a:lnTo>
                  <a:lnTo>
                    <a:pt x="2398" y="128"/>
                  </a:lnTo>
                  <a:lnTo>
                    <a:pt x="2398" y="128"/>
                  </a:lnTo>
                  <a:lnTo>
                    <a:pt x="2552" y="100"/>
                  </a:lnTo>
                  <a:lnTo>
                    <a:pt x="2706" y="76"/>
                  </a:lnTo>
                  <a:lnTo>
                    <a:pt x="2860" y="54"/>
                  </a:lnTo>
                  <a:lnTo>
                    <a:pt x="3016" y="38"/>
                  </a:lnTo>
                  <a:lnTo>
                    <a:pt x="3016" y="38"/>
                  </a:lnTo>
                  <a:lnTo>
                    <a:pt x="3172" y="24"/>
                  </a:lnTo>
                  <a:lnTo>
                    <a:pt x="3328" y="12"/>
                  </a:lnTo>
                  <a:lnTo>
                    <a:pt x="3328" y="12"/>
                  </a:lnTo>
                  <a:lnTo>
                    <a:pt x="3484" y="4"/>
                  </a:lnTo>
                  <a:lnTo>
                    <a:pt x="3640" y="0"/>
                  </a:lnTo>
                  <a:lnTo>
                    <a:pt x="3640" y="0"/>
                  </a:lnTo>
                  <a:close/>
                </a:path>
              </a:pathLst>
            </a:custGeom>
            <a:solidFill>
              <a:srgbClr val="F0EE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a:p>
          </p:txBody>
        </p:sp>
      </p:grpSp>
      <p:sp>
        <p:nvSpPr>
          <p:cNvPr id="15" name="TextBox 14">
            <a:extLst>
              <a:ext uri="{FF2B5EF4-FFF2-40B4-BE49-F238E27FC236}">
                <a16:creationId xmlns:a16="http://schemas.microsoft.com/office/drawing/2014/main" id="{F32FC919-F2FE-45C3-998E-EC320C9730CA}"/>
              </a:ext>
            </a:extLst>
          </p:cNvPr>
          <p:cNvSpPr txBox="1"/>
          <p:nvPr/>
        </p:nvSpPr>
        <p:spPr>
          <a:xfrm>
            <a:off x="4813800" y="1490604"/>
            <a:ext cx="718465" cy="1107996"/>
          </a:xfrm>
          <a:prstGeom prst="rect">
            <a:avLst/>
          </a:prstGeom>
          <a:noFill/>
        </p:spPr>
        <p:txBody>
          <a:bodyPr wrap="none" rtlCol="0" anchor="ctr">
            <a:spAutoFit/>
          </a:bodyPr>
          <a:lstStyle/>
          <a:p>
            <a:pPr algn="ctr"/>
            <a:r>
              <a:rPr lang="en-US" sz="6600" b="1" dirty="0">
                <a:solidFill>
                  <a:schemeClr val="bg1">
                    <a:lumMod val="95000"/>
                  </a:schemeClr>
                </a:solidFill>
                <a:effectLst>
                  <a:outerShdw blurRad="38100" dist="38100" dir="2700000" algn="tl">
                    <a:srgbClr val="000000">
                      <a:alpha val="43137"/>
                    </a:srgbClr>
                  </a:outerShdw>
                </a:effectLst>
              </a:rPr>
              <a:t>H</a:t>
            </a:r>
          </a:p>
        </p:txBody>
      </p:sp>
      <p:sp>
        <p:nvSpPr>
          <p:cNvPr id="16" name="TextBox 15">
            <a:extLst>
              <a:ext uri="{FF2B5EF4-FFF2-40B4-BE49-F238E27FC236}">
                <a16:creationId xmlns:a16="http://schemas.microsoft.com/office/drawing/2014/main" id="{CB2F617B-98DF-4AA6-AEE0-2E1579EEE95D}"/>
              </a:ext>
            </a:extLst>
          </p:cNvPr>
          <p:cNvSpPr txBox="1"/>
          <p:nvPr/>
        </p:nvSpPr>
        <p:spPr>
          <a:xfrm>
            <a:off x="4871509" y="2612066"/>
            <a:ext cx="603049" cy="1107996"/>
          </a:xfrm>
          <a:prstGeom prst="rect">
            <a:avLst/>
          </a:prstGeom>
          <a:noFill/>
        </p:spPr>
        <p:txBody>
          <a:bodyPr wrap="none" rtlCol="0" anchor="ctr">
            <a:spAutoFit/>
          </a:bodyPr>
          <a:lstStyle/>
          <a:p>
            <a:pPr algn="ctr"/>
            <a:r>
              <a:rPr lang="en-US" sz="6600" b="1" dirty="0">
                <a:solidFill>
                  <a:schemeClr val="bg1">
                    <a:lumMod val="95000"/>
                  </a:schemeClr>
                </a:solidFill>
                <a:effectLst>
                  <a:outerShdw blurRad="38100" dist="38100" dir="2700000" algn="tl">
                    <a:srgbClr val="000000">
                      <a:alpha val="43137"/>
                    </a:srgbClr>
                  </a:outerShdw>
                </a:effectLst>
              </a:rPr>
              <a:t>T</a:t>
            </a:r>
          </a:p>
        </p:txBody>
      </p:sp>
      <p:sp>
        <p:nvSpPr>
          <p:cNvPr id="17" name="TextBox 16">
            <a:extLst>
              <a:ext uri="{FF2B5EF4-FFF2-40B4-BE49-F238E27FC236}">
                <a16:creationId xmlns:a16="http://schemas.microsoft.com/office/drawing/2014/main" id="{F46B8D9B-8EA2-40E3-8FD8-6BD0D44CC81B}"/>
              </a:ext>
            </a:extLst>
          </p:cNvPr>
          <p:cNvSpPr txBox="1"/>
          <p:nvPr/>
        </p:nvSpPr>
        <p:spPr>
          <a:xfrm>
            <a:off x="4775334" y="3732012"/>
            <a:ext cx="764953" cy="1107996"/>
          </a:xfrm>
          <a:prstGeom prst="rect">
            <a:avLst/>
          </a:prstGeom>
          <a:noFill/>
        </p:spPr>
        <p:txBody>
          <a:bodyPr wrap="none" rtlCol="0" anchor="ctr">
            <a:spAutoFit/>
          </a:bodyPr>
          <a:lstStyle/>
          <a:p>
            <a:pPr algn="ctr"/>
            <a:r>
              <a:rPr lang="en-US" sz="6600" b="1" dirty="0">
                <a:solidFill>
                  <a:schemeClr val="bg1">
                    <a:lumMod val="95000"/>
                  </a:schemeClr>
                </a:solidFill>
                <a:effectLst>
                  <a:outerShdw blurRad="38100" dist="38100" dir="2700000" algn="tl">
                    <a:srgbClr val="000000">
                      <a:alpha val="43137"/>
                    </a:srgbClr>
                  </a:outerShdw>
                </a:effectLst>
              </a:rPr>
              <a:t>Q</a:t>
            </a:r>
          </a:p>
        </p:txBody>
      </p:sp>
      <p:sp>
        <p:nvSpPr>
          <p:cNvPr id="18" name="TextBox 17">
            <a:extLst>
              <a:ext uri="{FF2B5EF4-FFF2-40B4-BE49-F238E27FC236}">
                <a16:creationId xmlns:a16="http://schemas.microsoft.com/office/drawing/2014/main" id="{B466862C-6CED-497C-A5FD-6E3B74718845}"/>
              </a:ext>
            </a:extLst>
          </p:cNvPr>
          <p:cNvSpPr txBox="1"/>
          <p:nvPr/>
        </p:nvSpPr>
        <p:spPr>
          <a:xfrm>
            <a:off x="4909075" y="5051709"/>
            <a:ext cx="603049" cy="1107996"/>
          </a:xfrm>
          <a:prstGeom prst="rect">
            <a:avLst/>
          </a:prstGeom>
          <a:noFill/>
        </p:spPr>
        <p:txBody>
          <a:bodyPr wrap="none" rtlCol="0" anchor="ctr">
            <a:spAutoFit/>
          </a:bodyPr>
          <a:lstStyle/>
          <a:p>
            <a:pPr algn="ctr"/>
            <a:r>
              <a:rPr lang="en-US" sz="6600" b="1" dirty="0">
                <a:solidFill>
                  <a:schemeClr val="bg1">
                    <a:lumMod val="95000"/>
                  </a:schemeClr>
                </a:solidFill>
                <a:effectLst>
                  <a:outerShdw blurRad="38100" dist="38100" dir="2700000" algn="tl">
                    <a:srgbClr val="000000">
                      <a:alpha val="43137"/>
                    </a:srgbClr>
                  </a:outerShdw>
                </a:effectLst>
              </a:rPr>
              <a:t>T</a:t>
            </a:r>
          </a:p>
        </p:txBody>
      </p:sp>
      <p:sp>
        <p:nvSpPr>
          <p:cNvPr id="21" name="TextBox 20">
            <a:extLst>
              <a:ext uri="{FF2B5EF4-FFF2-40B4-BE49-F238E27FC236}">
                <a16:creationId xmlns:a16="http://schemas.microsoft.com/office/drawing/2014/main" id="{24EB1290-7503-4B6E-A483-7F99BC98DE38}"/>
              </a:ext>
            </a:extLst>
          </p:cNvPr>
          <p:cNvSpPr txBox="1"/>
          <p:nvPr/>
        </p:nvSpPr>
        <p:spPr>
          <a:xfrm>
            <a:off x="6005590" y="2268435"/>
            <a:ext cx="5272010" cy="1107996"/>
          </a:xfrm>
          <a:prstGeom prst="rect">
            <a:avLst/>
          </a:prstGeom>
          <a:noFill/>
        </p:spPr>
        <p:txBody>
          <a:bodyPr wrap="square" rtlCol="0">
            <a:spAutoFit/>
          </a:bodyPr>
          <a:lstStyle/>
          <a:p>
            <a:pPr algn="just"/>
            <a:r>
              <a:rPr lang="vi-VN" sz="2200" dirty="0">
                <a:solidFill>
                  <a:schemeClr val="accent1">
                    <a:lumMod val="50000"/>
                  </a:schemeClr>
                </a:solidFill>
                <a:latin typeface="+mj-lt"/>
              </a:rPr>
              <a:t>Tăng cường hợp tác với các quốc gia thu hút nguồn vốn, phát triển thị trường, tiếp cận khoa học công nghệ</a:t>
            </a:r>
          </a:p>
        </p:txBody>
      </p:sp>
      <p:sp>
        <p:nvSpPr>
          <p:cNvPr id="32" name="Isosceles Triangle 31">
            <a:extLst>
              <a:ext uri="{FF2B5EF4-FFF2-40B4-BE49-F238E27FC236}">
                <a16:creationId xmlns:a16="http://schemas.microsoft.com/office/drawing/2014/main" id="{6A43D638-1F18-467A-BC28-56494F8E8BA5}"/>
              </a:ext>
            </a:extLst>
          </p:cNvPr>
          <p:cNvSpPr/>
          <p:nvPr/>
        </p:nvSpPr>
        <p:spPr>
          <a:xfrm rot="16200000">
            <a:off x="5714158" y="2710906"/>
            <a:ext cx="244777" cy="21101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887274C7-F3AF-48A0-8328-71123D78E97F}"/>
              </a:ext>
            </a:extLst>
          </p:cNvPr>
          <p:cNvSpPr/>
          <p:nvPr/>
        </p:nvSpPr>
        <p:spPr>
          <a:xfrm rot="16200000">
            <a:off x="5745001" y="3866133"/>
            <a:ext cx="244777" cy="21101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Isosceles Triangle 33">
            <a:extLst>
              <a:ext uri="{FF2B5EF4-FFF2-40B4-BE49-F238E27FC236}">
                <a16:creationId xmlns:a16="http://schemas.microsoft.com/office/drawing/2014/main" id="{1D145E74-B19E-4F1A-8D4E-298A58D323BF}"/>
              </a:ext>
            </a:extLst>
          </p:cNvPr>
          <p:cNvSpPr/>
          <p:nvPr/>
        </p:nvSpPr>
        <p:spPr>
          <a:xfrm rot="16200000">
            <a:off x="5760223" y="5086195"/>
            <a:ext cx="244777" cy="211015"/>
          </a:xfrm>
          <a:prstGeom prst="triangl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C949214E-1B11-423B-9CA1-F4C2C3414BD2}"/>
              </a:ext>
            </a:extLst>
          </p:cNvPr>
          <p:cNvSpPr txBox="1"/>
          <p:nvPr/>
        </p:nvSpPr>
        <p:spPr>
          <a:xfrm>
            <a:off x="5988119" y="3720062"/>
            <a:ext cx="5301790" cy="769441"/>
          </a:xfrm>
          <a:prstGeom prst="rect">
            <a:avLst/>
          </a:prstGeom>
          <a:noFill/>
        </p:spPr>
        <p:txBody>
          <a:bodyPr wrap="square" rtlCol="0">
            <a:spAutoFit/>
          </a:bodyPr>
          <a:lstStyle/>
          <a:p>
            <a:pPr algn="just"/>
            <a:r>
              <a:rPr lang="vi-VN" sz="2200" dirty="0">
                <a:solidFill>
                  <a:schemeClr val="accent1">
                    <a:lumMod val="50000"/>
                  </a:schemeClr>
                </a:solidFill>
                <a:latin typeface="+mj-lt"/>
              </a:rPr>
              <a:t>Triển khai các chương trình phát triển thị trường</a:t>
            </a:r>
            <a:endParaRPr lang="en-US" sz="2200" dirty="0">
              <a:solidFill>
                <a:schemeClr val="accent1">
                  <a:lumMod val="50000"/>
                </a:schemeClr>
              </a:solidFill>
              <a:latin typeface="+mj-lt"/>
            </a:endParaRPr>
          </a:p>
        </p:txBody>
      </p:sp>
      <p:sp>
        <p:nvSpPr>
          <p:cNvPr id="37" name="TextBox 36">
            <a:extLst>
              <a:ext uri="{FF2B5EF4-FFF2-40B4-BE49-F238E27FC236}">
                <a16:creationId xmlns:a16="http://schemas.microsoft.com/office/drawing/2014/main" id="{3E78470D-8914-444C-BD3D-A63623A1A73A}"/>
              </a:ext>
            </a:extLst>
          </p:cNvPr>
          <p:cNvSpPr txBox="1"/>
          <p:nvPr/>
        </p:nvSpPr>
        <p:spPr>
          <a:xfrm>
            <a:off x="6050941" y="4637705"/>
            <a:ext cx="5226659" cy="1446550"/>
          </a:xfrm>
          <a:prstGeom prst="rect">
            <a:avLst/>
          </a:prstGeom>
          <a:noFill/>
        </p:spPr>
        <p:txBody>
          <a:bodyPr wrap="square" rtlCol="0">
            <a:spAutoFit/>
          </a:bodyPr>
          <a:lstStyle/>
          <a:p>
            <a:pPr algn="just"/>
            <a:r>
              <a:rPr lang="da-DK" sz="2200" spc="-10" dirty="0">
                <a:solidFill>
                  <a:srgbClr val="002060"/>
                </a:solidFill>
                <a:effectLst/>
                <a:latin typeface="Times New Roman" panose="02020603050405020304" pitchFamily="18" charset="0"/>
                <a:ea typeface="Times New Roman" panose="02020603050405020304" pitchFamily="18" charset="0"/>
              </a:rPr>
              <a:t>Mở rộng hợp tác quốc tế, chuyển giao công nghệ mới, tiên tiến, nhất là công nghệ chế biến, bảo quản, công nghệ giống, công nghệ môi trường, tái sử dụng phụ phẩm</a:t>
            </a:r>
            <a:endParaRPr lang="en-US" sz="2200" dirty="0">
              <a:solidFill>
                <a:srgbClr val="002060"/>
              </a:solidFill>
              <a:latin typeface="Times New Roman (Headings)"/>
            </a:endParaRPr>
          </a:p>
        </p:txBody>
      </p:sp>
      <p:pic>
        <p:nvPicPr>
          <p:cNvPr id="39" name="Graphic 38" descr="Handshake">
            <a:extLst>
              <a:ext uri="{FF2B5EF4-FFF2-40B4-BE49-F238E27FC236}">
                <a16:creationId xmlns:a16="http://schemas.microsoft.com/office/drawing/2014/main" id="{F0140253-8BC5-4200-A625-593A34F0578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005719" y="1469008"/>
            <a:ext cx="914400" cy="837461"/>
          </a:xfrm>
          <a:prstGeom prst="rect">
            <a:avLst/>
          </a:prstGeom>
        </p:spPr>
      </p:pic>
      <p:pic>
        <p:nvPicPr>
          <p:cNvPr id="41" name="Graphic 40" descr="Business Growth">
            <a:extLst>
              <a:ext uri="{FF2B5EF4-FFF2-40B4-BE49-F238E27FC236}">
                <a16:creationId xmlns:a16="http://schemas.microsoft.com/office/drawing/2014/main" id="{77EFA0FE-2645-4F11-8505-CD85F4AB40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032067" y="1506312"/>
            <a:ext cx="914400" cy="837461"/>
          </a:xfrm>
          <a:prstGeom prst="rect">
            <a:avLst/>
          </a:prstGeom>
        </p:spPr>
      </p:pic>
    </p:spTree>
    <p:extLst>
      <p:ext uri="{BB962C8B-B14F-4D97-AF65-F5344CB8AC3E}">
        <p14:creationId xmlns:p14="http://schemas.microsoft.com/office/powerpoint/2010/main" val="5800920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5F11B-317F-45CC-9A27-B6700ADA71E9}"/>
              </a:ext>
            </a:extLst>
          </p:cNvPr>
          <p:cNvSpPr>
            <a:spLocks noGrp="1"/>
          </p:cNvSpPr>
          <p:nvPr>
            <p:ph type="title"/>
          </p:nvPr>
        </p:nvSpPr>
        <p:spPr>
          <a:xfrm>
            <a:off x="654204" y="446315"/>
            <a:ext cx="6867825" cy="3962400"/>
          </a:xfrm>
        </p:spPr>
        <p:txBody>
          <a:bodyPr anchor="b">
            <a:normAutofit/>
          </a:bodyPr>
          <a:lstStyle/>
          <a:p>
            <a:pPr algn="just">
              <a:lnSpc>
                <a:spcPct val="150000"/>
              </a:lnSpc>
            </a:pPr>
            <a:r>
              <a:rPr lang="da-DK" sz="2400" b="1" dirty="0">
                <a:solidFill>
                  <a:srgbClr val="0070C0"/>
                </a:solidFill>
                <a:effectLst/>
                <a:latin typeface="Times New Roman" panose="02020603050405020304" pitchFamily="18" charset="0"/>
                <a:ea typeface="Times New Roman" panose="02020603050405020304" pitchFamily="18" charset="0"/>
              </a:rPr>
              <a:t>T</a:t>
            </a:r>
            <a:r>
              <a:rPr lang="vi-VN" sz="2400" b="1" dirty="0">
                <a:solidFill>
                  <a:srgbClr val="0070C0"/>
                </a:solidFill>
                <a:effectLst/>
                <a:latin typeface="Times New Roman" panose="02020603050405020304" pitchFamily="18" charset="0"/>
                <a:ea typeface="Calibri" panose="020F0502020204030204" pitchFamily="34" charset="0"/>
              </a:rPr>
              <a:t>ăng cường sự lãnh đạo của Đảng, nâng cao hiệu lực, hiệu quả quản lý của Nhà nước, phát huy vai trò của Mặt trận Tổ quốc Việt Nam, Hội Nông dân và các tổ chức chính trị - xã hội, xã hội - nghề nghiệp ở nông thôn</a:t>
            </a:r>
            <a:endParaRPr lang="en-US" sz="2400" b="1" dirty="0">
              <a:solidFill>
                <a:srgbClr val="0070C0"/>
              </a:solidFill>
            </a:endParaRPr>
          </a:p>
        </p:txBody>
      </p:sp>
      <p:pic>
        <p:nvPicPr>
          <p:cNvPr id="10248" name="Picture 8" descr="Government icon Royalty Free Vector Image - VectorStock">
            <a:extLst>
              <a:ext uri="{FF2B5EF4-FFF2-40B4-BE49-F238E27FC236}">
                <a16:creationId xmlns:a16="http://schemas.microsoft.com/office/drawing/2014/main" id="{7EE96F23-7CA8-44C9-B11D-E7B0C12684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98" r="18230" b="-3"/>
          <a:stretch/>
        </p:blipFill>
        <p:spPr bwMode="auto">
          <a:xfrm>
            <a:off x="7927559" y="0"/>
            <a:ext cx="3473192" cy="6858000"/>
          </a:xfrm>
          <a:custGeom>
            <a:avLst/>
            <a:gdLst/>
            <a:ahLst/>
            <a:cxnLst/>
            <a:rect l="l" t="t" r="r" b="b"/>
            <a:pathLst>
              <a:path w="4035547" h="4178808">
                <a:moveTo>
                  <a:pt x="14988" y="0"/>
                </a:moveTo>
                <a:lnTo>
                  <a:pt x="4035547" y="0"/>
                </a:lnTo>
                <a:lnTo>
                  <a:pt x="4035547" y="4161794"/>
                </a:lnTo>
                <a:lnTo>
                  <a:pt x="3918602" y="4164199"/>
                </a:lnTo>
                <a:cubicBezTo>
                  <a:pt x="3673497" y="4178956"/>
                  <a:pt x="3428120" y="4172295"/>
                  <a:pt x="3183014" y="4175560"/>
                </a:cubicBezTo>
                <a:cubicBezTo>
                  <a:pt x="2855121" y="4180001"/>
                  <a:pt x="2527499" y="4168639"/>
                  <a:pt x="2199742" y="4167595"/>
                </a:cubicBezTo>
                <a:cubicBezTo>
                  <a:pt x="2132562" y="4167334"/>
                  <a:pt x="2065110" y="4170729"/>
                  <a:pt x="1998202" y="4175952"/>
                </a:cubicBezTo>
                <a:cubicBezTo>
                  <a:pt x="1905507" y="4183005"/>
                  <a:pt x="1814033" y="4174124"/>
                  <a:pt x="1722153" y="4165766"/>
                </a:cubicBezTo>
                <a:cubicBezTo>
                  <a:pt x="1611407" y="4155711"/>
                  <a:pt x="1500933" y="4164591"/>
                  <a:pt x="1390867" y="4176214"/>
                </a:cubicBezTo>
                <a:lnTo>
                  <a:pt x="1348076" y="4178808"/>
                </a:lnTo>
                <a:lnTo>
                  <a:pt x="597587" y="4178808"/>
                </a:lnTo>
                <a:lnTo>
                  <a:pt x="507890" y="4175773"/>
                </a:lnTo>
                <a:cubicBezTo>
                  <a:pt x="403218" y="4174810"/>
                  <a:pt x="298546" y="4175691"/>
                  <a:pt x="193840" y="4176214"/>
                </a:cubicBezTo>
                <a:lnTo>
                  <a:pt x="2757" y="4175742"/>
                </a:lnTo>
                <a:lnTo>
                  <a:pt x="2810" y="4034870"/>
                </a:lnTo>
                <a:cubicBezTo>
                  <a:pt x="5629" y="3979851"/>
                  <a:pt x="10539" y="3924896"/>
                  <a:pt x="15416" y="3870068"/>
                </a:cubicBezTo>
                <a:cubicBezTo>
                  <a:pt x="23018" y="3799731"/>
                  <a:pt x="25045" y="3728899"/>
                  <a:pt x="21498" y="3658244"/>
                </a:cubicBezTo>
                <a:cubicBezTo>
                  <a:pt x="17063" y="3602147"/>
                  <a:pt x="10095" y="3546050"/>
                  <a:pt x="8828" y="3489953"/>
                </a:cubicBezTo>
                <a:cubicBezTo>
                  <a:pt x="6548" y="3389688"/>
                  <a:pt x="7434" y="3289424"/>
                  <a:pt x="13262" y="3189160"/>
                </a:cubicBezTo>
                <a:cubicBezTo>
                  <a:pt x="16176" y="3138901"/>
                  <a:pt x="20864" y="3089150"/>
                  <a:pt x="22891" y="3038510"/>
                </a:cubicBezTo>
                <a:cubicBezTo>
                  <a:pt x="24918" y="2987870"/>
                  <a:pt x="28973" y="2936723"/>
                  <a:pt x="17444" y="2887098"/>
                </a:cubicBezTo>
                <a:cubicBezTo>
                  <a:pt x="-2068" y="2802699"/>
                  <a:pt x="12249" y="2718680"/>
                  <a:pt x="16430" y="2634534"/>
                </a:cubicBezTo>
                <a:cubicBezTo>
                  <a:pt x="18964" y="2582244"/>
                  <a:pt x="34168" y="2528685"/>
                  <a:pt x="20738" y="2477919"/>
                </a:cubicBezTo>
                <a:cubicBezTo>
                  <a:pt x="-421" y="2398342"/>
                  <a:pt x="13389" y="2320415"/>
                  <a:pt x="20738" y="2242107"/>
                </a:cubicBezTo>
                <a:cubicBezTo>
                  <a:pt x="29213" y="2168001"/>
                  <a:pt x="27718" y="2093082"/>
                  <a:pt x="16303" y="2019369"/>
                </a:cubicBezTo>
                <a:cubicBezTo>
                  <a:pt x="1986" y="1946239"/>
                  <a:pt x="1986" y="1871028"/>
                  <a:pt x="16303" y="1797899"/>
                </a:cubicBezTo>
                <a:cubicBezTo>
                  <a:pt x="28162" y="1737537"/>
                  <a:pt x="29530" y="1675589"/>
                  <a:pt x="20357" y="1614758"/>
                </a:cubicBezTo>
                <a:cubicBezTo>
                  <a:pt x="14149" y="1571226"/>
                  <a:pt x="3000" y="1527947"/>
                  <a:pt x="1480" y="1484415"/>
                </a:cubicBezTo>
                <a:cubicBezTo>
                  <a:pt x="-1662" y="1393377"/>
                  <a:pt x="200" y="1302238"/>
                  <a:pt x="7055" y="1211417"/>
                </a:cubicBezTo>
                <a:cubicBezTo>
                  <a:pt x="15036" y="1107980"/>
                  <a:pt x="30366" y="1004923"/>
                  <a:pt x="19724" y="900725"/>
                </a:cubicBezTo>
                <a:cubicBezTo>
                  <a:pt x="16050" y="864934"/>
                  <a:pt x="8575" y="829270"/>
                  <a:pt x="7815" y="793353"/>
                </a:cubicBezTo>
                <a:cubicBezTo>
                  <a:pt x="6168" y="726087"/>
                  <a:pt x="5407" y="659710"/>
                  <a:pt x="9208" y="590286"/>
                </a:cubicBezTo>
                <a:cubicBezTo>
                  <a:pt x="13009" y="520863"/>
                  <a:pt x="27452" y="450424"/>
                  <a:pt x="17697" y="382270"/>
                </a:cubicBezTo>
                <a:cubicBezTo>
                  <a:pt x="7941" y="314115"/>
                  <a:pt x="14276" y="247103"/>
                  <a:pt x="20611" y="180218"/>
                </a:cubicBezTo>
                <a:cubicBezTo>
                  <a:pt x="23652" y="148426"/>
                  <a:pt x="25711" y="116982"/>
                  <a:pt x="25156" y="85665"/>
                </a:cubicBezTo>
                <a:close/>
              </a:path>
            </a:pathLst>
          </a:custGeom>
          <a:noFill/>
          <a:extLst>
            <a:ext uri="{909E8E84-426E-40DD-AFC4-6F175D3DCCD1}">
              <a14:hiddenFill xmlns:a14="http://schemas.microsoft.com/office/drawing/2010/main">
                <a:solidFill>
                  <a:srgbClr val="FFFFFF"/>
                </a:solidFill>
              </a14:hiddenFill>
            </a:ext>
          </a:extLst>
        </p:spPr>
      </p:pic>
      <p:sp>
        <p:nvSpPr>
          <p:cNvPr id="4" name="AutoShape 2" descr="Bàn tay vô hình là gì?">
            <a:extLst>
              <a:ext uri="{FF2B5EF4-FFF2-40B4-BE49-F238E27FC236}">
                <a16:creationId xmlns:a16="http://schemas.microsoft.com/office/drawing/2014/main" id="{EF356793-889E-49A6-9D55-560495710D2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4" descr="Bàn tay vô hình là gì?">
            <a:extLst>
              <a:ext uri="{FF2B5EF4-FFF2-40B4-BE49-F238E27FC236}">
                <a16:creationId xmlns:a16="http://schemas.microsoft.com/office/drawing/2014/main" id="{CD0343FA-F346-454E-ACD6-65C83A27771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6" descr="Bàn tay vô hình là gì?">
            <a:extLst>
              <a:ext uri="{FF2B5EF4-FFF2-40B4-BE49-F238E27FC236}">
                <a16:creationId xmlns:a16="http://schemas.microsoft.com/office/drawing/2014/main" id="{D2766681-2FEB-425F-9936-13D47BDD3C51}"/>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51744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CA9D2A7E-54A1-4748-A89A-8B5C65F11FB2}"/>
              </a:ext>
            </a:extLst>
          </p:cNvPr>
          <p:cNvSpPr txBox="1">
            <a:spLocks/>
          </p:cNvSpPr>
          <p:nvPr/>
        </p:nvSpPr>
        <p:spPr>
          <a:xfrm>
            <a:off x="1404509" y="322075"/>
            <a:ext cx="11362941" cy="12520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vi-VN" sz="3000" b="1" dirty="0">
                <a:solidFill>
                  <a:srgbClr val="0070C0"/>
                </a:solidFill>
              </a:rPr>
              <a:t>THÀNH TỰU PHÁT TRIỂN NN – NT </a:t>
            </a:r>
            <a:endParaRPr lang="en-US" sz="3000" b="1" dirty="0">
              <a:solidFill>
                <a:srgbClr val="0070C0"/>
              </a:solidFill>
            </a:endParaRPr>
          </a:p>
        </p:txBody>
      </p:sp>
      <p:sp>
        <p:nvSpPr>
          <p:cNvPr id="5" name="Freeform 30">
            <a:extLst>
              <a:ext uri="{FF2B5EF4-FFF2-40B4-BE49-F238E27FC236}">
                <a16:creationId xmlns:a16="http://schemas.microsoft.com/office/drawing/2014/main" id="{4F67D177-08EF-4A84-A64E-870FB9DAD0BA}"/>
              </a:ext>
            </a:extLst>
          </p:cNvPr>
          <p:cNvSpPr>
            <a:spLocks/>
          </p:cNvSpPr>
          <p:nvPr/>
        </p:nvSpPr>
        <p:spPr bwMode="auto">
          <a:xfrm rot="5400000" flipV="1">
            <a:off x="5064380" y="2882792"/>
            <a:ext cx="4079209" cy="1875673"/>
          </a:xfrm>
          <a:custGeom>
            <a:avLst/>
            <a:gdLst>
              <a:gd name="connsiteX0" fmla="*/ 0 w 4114800"/>
              <a:gd name="connsiteY0" fmla="*/ 439040 h 2057400"/>
              <a:gd name="connsiteX1" fmla="*/ 0 w 4114800"/>
              <a:gd name="connsiteY1" fmla="*/ 2057400 h 2057400"/>
              <a:gd name="connsiteX2" fmla="*/ 93003 w 4114800"/>
              <a:gd name="connsiteY2" fmla="*/ 2057400 h 2057400"/>
              <a:gd name="connsiteX3" fmla="*/ 93037 w 4114800"/>
              <a:gd name="connsiteY3" fmla="*/ 439040 h 2057400"/>
              <a:gd name="connsiteX4" fmla="*/ 95184 w 4114800"/>
              <a:gd name="connsiteY4" fmla="*/ 404003 h 2057400"/>
              <a:gd name="connsiteX5" fmla="*/ 108781 w 4114800"/>
              <a:gd name="connsiteY5" fmla="*/ 336788 h 2057400"/>
              <a:gd name="connsiteX6" fmla="*/ 134545 w 4114800"/>
              <a:gd name="connsiteY6" fmla="*/ 274579 h 2057400"/>
              <a:gd name="connsiteX7" fmla="*/ 171760 w 4114800"/>
              <a:gd name="connsiteY7" fmla="*/ 218805 h 2057400"/>
              <a:gd name="connsiteX8" fmla="*/ 195376 w 4114800"/>
              <a:gd name="connsiteY8" fmla="*/ 194493 h 2057400"/>
              <a:gd name="connsiteX9" fmla="*/ 218993 w 4114800"/>
              <a:gd name="connsiteY9" fmla="*/ 171612 h 2057400"/>
              <a:gd name="connsiteX10" fmla="*/ 274815 w 4114800"/>
              <a:gd name="connsiteY10" fmla="*/ 134429 h 2057400"/>
              <a:gd name="connsiteX11" fmla="*/ 337078 w 4114800"/>
              <a:gd name="connsiteY11" fmla="*/ 107258 h 2057400"/>
              <a:gd name="connsiteX12" fmla="*/ 404350 w 4114800"/>
              <a:gd name="connsiteY12" fmla="*/ 93671 h 2057400"/>
              <a:gd name="connsiteX13" fmla="*/ 440849 w 4114800"/>
              <a:gd name="connsiteY13" fmla="*/ 92957 h 2057400"/>
              <a:gd name="connsiteX14" fmla="*/ 4114800 w 4114800"/>
              <a:gd name="connsiteY14" fmla="*/ 92957 h 2057400"/>
              <a:gd name="connsiteX15" fmla="*/ 4114800 w 4114800"/>
              <a:gd name="connsiteY15" fmla="*/ 0 h 2057400"/>
              <a:gd name="connsiteX16" fmla="*/ 440849 w 4114800"/>
              <a:gd name="connsiteY16" fmla="*/ 0 h 2057400"/>
              <a:gd name="connsiteX17" fmla="*/ 417947 w 4114800"/>
              <a:gd name="connsiteY17" fmla="*/ 0 h 2057400"/>
              <a:gd name="connsiteX18" fmla="*/ 372861 w 4114800"/>
              <a:gd name="connsiteY18" fmla="*/ 5006 h 2057400"/>
              <a:gd name="connsiteX19" fmla="*/ 309167 w 4114800"/>
              <a:gd name="connsiteY19" fmla="*/ 19307 h 2057400"/>
              <a:gd name="connsiteX20" fmla="*/ 230444 w 4114800"/>
              <a:gd name="connsiteY20" fmla="*/ 52914 h 2057400"/>
              <a:gd name="connsiteX21" fmla="*/ 159593 w 4114800"/>
              <a:gd name="connsiteY21" fmla="*/ 100107 h 2057400"/>
              <a:gd name="connsiteX22" fmla="*/ 129535 w 4114800"/>
              <a:gd name="connsiteY22" fmla="*/ 128709 h 2057400"/>
              <a:gd name="connsiteX23" fmla="*/ 100193 w 4114800"/>
              <a:gd name="connsiteY23" fmla="*/ 159456 h 2057400"/>
              <a:gd name="connsiteX24" fmla="*/ 52959 w 4114800"/>
              <a:gd name="connsiteY24" fmla="*/ 230246 h 2057400"/>
              <a:gd name="connsiteX25" fmla="*/ 20039 w 4114800"/>
              <a:gd name="connsiteY25" fmla="*/ 308901 h 2057400"/>
              <a:gd name="connsiteX26" fmla="*/ 5725 w 4114800"/>
              <a:gd name="connsiteY26" fmla="*/ 372540 h 2057400"/>
              <a:gd name="connsiteX27" fmla="*/ 1432 w 4114800"/>
              <a:gd name="connsiteY27" fmla="*/ 416873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14800" h="2057400">
                <a:moveTo>
                  <a:pt x="0" y="439040"/>
                </a:moveTo>
                <a:lnTo>
                  <a:pt x="0" y="2057400"/>
                </a:lnTo>
                <a:lnTo>
                  <a:pt x="93003" y="2057400"/>
                </a:lnTo>
                <a:lnTo>
                  <a:pt x="93037" y="439040"/>
                </a:lnTo>
                <a:lnTo>
                  <a:pt x="95184" y="404003"/>
                </a:lnTo>
                <a:lnTo>
                  <a:pt x="108781" y="336788"/>
                </a:lnTo>
                <a:lnTo>
                  <a:pt x="134545" y="274579"/>
                </a:lnTo>
                <a:lnTo>
                  <a:pt x="171760" y="218805"/>
                </a:lnTo>
                <a:lnTo>
                  <a:pt x="195376" y="194493"/>
                </a:lnTo>
                <a:lnTo>
                  <a:pt x="218993" y="171612"/>
                </a:lnTo>
                <a:lnTo>
                  <a:pt x="274815" y="134429"/>
                </a:lnTo>
                <a:lnTo>
                  <a:pt x="337078" y="107258"/>
                </a:lnTo>
                <a:lnTo>
                  <a:pt x="404350" y="93671"/>
                </a:lnTo>
                <a:lnTo>
                  <a:pt x="440849" y="92957"/>
                </a:lnTo>
                <a:lnTo>
                  <a:pt x="4114800" y="92957"/>
                </a:lnTo>
                <a:lnTo>
                  <a:pt x="4114800" y="0"/>
                </a:lnTo>
                <a:lnTo>
                  <a:pt x="440849" y="0"/>
                </a:lnTo>
                <a:lnTo>
                  <a:pt x="417947" y="0"/>
                </a:lnTo>
                <a:lnTo>
                  <a:pt x="372861" y="5006"/>
                </a:lnTo>
                <a:lnTo>
                  <a:pt x="309167" y="19307"/>
                </a:lnTo>
                <a:lnTo>
                  <a:pt x="230444" y="52914"/>
                </a:lnTo>
                <a:lnTo>
                  <a:pt x="159593" y="100107"/>
                </a:lnTo>
                <a:lnTo>
                  <a:pt x="129535" y="128709"/>
                </a:lnTo>
                <a:lnTo>
                  <a:pt x="100193" y="159456"/>
                </a:lnTo>
                <a:lnTo>
                  <a:pt x="52959" y="230246"/>
                </a:lnTo>
                <a:lnTo>
                  <a:pt x="20039" y="308901"/>
                </a:lnTo>
                <a:lnTo>
                  <a:pt x="5725" y="372540"/>
                </a:lnTo>
                <a:lnTo>
                  <a:pt x="1432" y="416873"/>
                </a:lnTo>
                <a:close/>
              </a:path>
            </a:pathLst>
          </a:custGeom>
          <a:solidFill>
            <a:srgbClr val="E62E23"/>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6" name="Freeform 31">
            <a:extLst>
              <a:ext uri="{FF2B5EF4-FFF2-40B4-BE49-F238E27FC236}">
                <a16:creationId xmlns:a16="http://schemas.microsoft.com/office/drawing/2014/main" id="{83E76E54-0F0E-4700-9959-FEB908222FF8}"/>
              </a:ext>
            </a:extLst>
          </p:cNvPr>
          <p:cNvSpPr>
            <a:spLocks/>
          </p:cNvSpPr>
          <p:nvPr/>
        </p:nvSpPr>
        <p:spPr bwMode="auto">
          <a:xfrm rot="5400000" flipV="1">
            <a:off x="5528594" y="3235362"/>
            <a:ext cx="4079209" cy="2804104"/>
          </a:xfrm>
          <a:custGeom>
            <a:avLst/>
            <a:gdLst>
              <a:gd name="connsiteX0" fmla="*/ 0 w 4114800"/>
              <a:gd name="connsiteY0" fmla="*/ 439040 h 3075783"/>
              <a:gd name="connsiteX1" fmla="*/ 0 w 4114800"/>
              <a:gd name="connsiteY1" fmla="*/ 3075783 h 3075783"/>
              <a:gd name="connsiteX2" fmla="*/ 92983 w 4114800"/>
              <a:gd name="connsiteY2" fmla="*/ 3075783 h 3075783"/>
              <a:gd name="connsiteX3" fmla="*/ 93036 w 4114800"/>
              <a:gd name="connsiteY3" fmla="*/ 439040 h 3075783"/>
              <a:gd name="connsiteX4" fmla="*/ 95184 w 4114800"/>
              <a:gd name="connsiteY4" fmla="*/ 404003 h 3075783"/>
              <a:gd name="connsiteX5" fmla="*/ 108781 w 4114800"/>
              <a:gd name="connsiteY5" fmla="*/ 336788 h 3075783"/>
              <a:gd name="connsiteX6" fmla="*/ 134545 w 4114800"/>
              <a:gd name="connsiteY6" fmla="*/ 274579 h 3075783"/>
              <a:gd name="connsiteX7" fmla="*/ 171759 w 4114800"/>
              <a:gd name="connsiteY7" fmla="*/ 218805 h 3075783"/>
              <a:gd name="connsiteX8" fmla="*/ 195376 w 4114800"/>
              <a:gd name="connsiteY8" fmla="*/ 194493 h 3075783"/>
              <a:gd name="connsiteX9" fmla="*/ 218993 w 4114800"/>
              <a:gd name="connsiteY9" fmla="*/ 171612 h 3075783"/>
              <a:gd name="connsiteX10" fmla="*/ 274815 w 4114800"/>
              <a:gd name="connsiteY10" fmla="*/ 134429 h 3075783"/>
              <a:gd name="connsiteX11" fmla="*/ 337078 w 4114800"/>
              <a:gd name="connsiteY11" fmla="*/ 107258 h 3075783"/>
              <a:gd name="connsiteX12" fmla="*/ 404350 w 4114800"/>
              <a:gd name="connsiteY12" fmla="*/ 93671 h 3075783"/>
              <a:gd name="connsiteX13" fmla="*/ 440849 w 4114800"/>
              <a:gd name="connsiteY13" fmla="*/ 92957 h 3075783"/>
              <a:gd name="connsiteX14" fmla="*/ 4114800 w 4114800"/>
              <a:gd name="connsiteY14" fmla="*/ 92957 h 3075783"/>
              <a:gd name="connsiteX15" fmla="*/ 4114800 w 4114800"/>
              <a:gd name="connsiteY15" fmla="*/ 0 h 3075783"/>
              <a:gd name="connsiteX16" fmla="*/ 440849 w 4114800"/>
              <a:gd name="connsiteY16" fmla="*/ 0 h 3075783"/>
              <a:gd name="connsiteX17" fmla="*/ 417947 w 4114800"/>
              <a:gd name="connsiteY17" fmla="*/ 0 h 3075783"/>
              <a:gd name="connsiteX18" fmla="*/ 372861 w 4114800"/>
              <a:gd name="connsiteY18" fmla="*/ 5006 h 3075783"/>
              <a:gd name="connsiteX19" fmla="*/ 309167 w 4114800"/>
              <a:gd name="connsiteY19" fmla="*/ 19307 h 3075783"/>
              <a:gd name="connsiteX20" fmla="*/ 230444 w 4114800"/>
              <a:gd name="connsiteY20" fmla="*/ 52914 h 3075783"/>
              <a:gd name="connsiteX21" fmla="*/ 159593 w 4114800"/>
              <a:gd name="connsiteY21" fmla="*/ 100107 h 3075783"/>
              <a:gd name="connsiteX22" fmla="*/ 129535 w 4114800"/>
              <a:gd name="connsiteY22" fmla="*/ 128709 h 3075783"/>
              <a:gd name="connsiteX23" fmla="*/ 100193 w 4114800"/>
              <a:gd name="connsiteY23" fmla="*/ 159456 h 3075783"/>
              <a:gd name="connsiteX24" fmla="*/ 52959 w 4114800"/>
              <a:gd name="connsiteY24" fmla="*/ 230246 h 3075783"/>
              <a:gd name="connsiteX25" fmla="*/ 20039 w 4114800"/>
              <a:gd name="connsiteY25" fmla="*/ 308901 h 3075783"/>
              <a:gd name="connsiteX26" fmla="*/ 5725 w 4114800"/>
              <a:gd name="connsiteY26" fmla="*/ 372540 h 3075783"/>
              <a:gd name="connsiteX27" fmla="*/ 1432 w 4114800"/>
              <a:gd name="connsiteY27" fmla="*/ 416873 h 3075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14800" h="3075783">
                <a:moveTo>
                  <a:pt x="0" y="439040"/>
                </a:moveTo>
                <a:lnTo>
                  <a:pt x="0" y="3075783"/>
                </a:lnTo>
                <a:lnTo>
                  <a:pt x="92983" y="3075783"/>
                </a:lnTo>
                <a:lnTo>
                  <a:pt x="93036" y="439040"/>
                </a:lnTo>
                <a:lnTo>
                  <a:pt x="95184" y="404003"/>
                </a:lnTo>
                <a:lnTo>
                  <a:pt x="108781" y="336788"/>
                </a:lnTo>
                <a:lnTo>
                  <a:pt x="134545" y="274579"/>
                </a:lnTo>
                <a:lnTo>
                  <a:pt x="171759" y="218805"/>
                </a:lnTo>
                <a:lnTo>
                  <a:pt x="195376" y="194493"/>
                </a:lnTo>
                <a:lnTo>
                  <a:pt x="218993" y="171612"/>
                </a:lnTo>
                <a:lnTo>
                  <a:pt x="274815" y="134429"/>
                </a:lnTo>
                <a:lnTo>
                  <a:pt x="337078" y="107258"/>
                </a:lnTo>
                <a:lnTo>
                  <a:pt x="404350" y="93671"/>
                </a:lnTo>
                <a:lnTo>
                  <a:pt x="440849" y="92957"/>
                </a:lnTo>
                <a:lnTo>
                  <a:pt x="4114800" y="92957"/>
                </a:lnTo>
                <a:lnTo>
                  <a:pt x="4114800" y="0"/>
                </a:lnTo>
                <a:lnTo>
                  <a:pt x="440849" y="0"/>
                </a:lnTo>
                <a:lnTo>
                  <a:pt x="417947" y="0"/>
                </a:lnTo>
                <a:lnTo>
                  <a:pt x="372861" y="5006"/>
                </a:lnTo>
                <a:lnTo>
                  <a:pt x="309167" y="19307"/>
                </a:lnTo>
                <a:lnTo>
                  <a:pt x="230444" y="52914"/>
                </a:lnTo>
                <a:lnTo>
                  <a:pt x="159593" y="100107"/>
                </a:lnTo>
                <a:lnTo>
                  <a:pt x="129535" y="128709"/>
                </a:lnTo>
                <a:lnTo>
                  <a:pt x="100193" y="159456"/>
                </a:lnTo>
                <a:lnTo>
                  <a:pt x="52959" y="230246"/>
                </a:lnTo>
                <a:lnTo>
                  <a:pt x="20039" y="308901"/>
                </a:lnTo>
                <a:lnTo>
                  <a:pt x="5725" y="372540"/>
                </a:lnTo>
                <a:lnTo>
                  <a:pt x="1432" y="416873"/>
                </a:lnTo>
                <a:close/>
              </a:path>
            </a:pathLst>
          </a:custGeom>
          <a:solidFill>
            <a:srgbClr val="019DD5"/>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 name="Freeform 32">
            <a:extLst>
              <a:ext uri="{FF2B5EF4-FFF2-40B4-BE49-F238E27FC236}">
                <a16:creationId xmlns:a16="http://schemas.microsoft.com/office/drawing/2014/main" id="{6B4E8CA4-1FA6-48BA-B030-7EDE68474A39}"/>
              </a:ext>
            </a:extLst>
          </p:cNvPr>
          <p:cNvSpPr>
            <a:spLocks/>
          </p:cNvSpPr>
          <p:nvPr/>
        </p:nvSpPr>
        <p:spPr bwMode="auto">
          <a:xfrm rot="5400000" flipV="1">
            <a:off x="6348426" y="3232317"/>
            <a:ext cx="2681969" cy="3046523"/>
          </a:xfrm>
          <a:custGeom>
            <a:avLst/>
            <a:gdLst>
              <a:gd name="connsiteX0" fmla="*/ 0 w 2705370"/>
              <a:gd name="connsiteY0" fmla="*/ 439040 h 3341688"/>
              <a:gd name="connsiteX1" fmla="*/ 0 w 2705370"/>
              <a:gd name="connsiteY1" fmla="*/ 3341688 h 3341688"/>
              <a:gd name="connsiteX2" fmla="*/ 92977 w 2705370"/>
              <a:gd name="connsiteY2" fmla="*/ 3341688 h 3341688"/>
              <a:gd name="connsiteX3" fmla="*/ 93036 w 2705370"/>
              <a:gd name="connsiteY3" fmla="*/ 439040 h 3341688"/>
              <a:gd name="connsiteX4" fmla="*/ 95184 w 2705370"/>
              <a:gd name="connsiteY4" fmla="*/ 404003 h 3341688"/>
              <a:gd name="connsiteX5" fmla="*/ 108781 w 2705370"/>
              <a:gd name="connsiteY5" fmla="*/ 336788 h 3341688"/>
              <a:gd name="connsiteX6" fmla="*/ 134545 w 2705370"/>
              <a:gd name="connsiteY6" fmla="*/ 274579 h 3341688"/>
              <a:gd name="connsiteX7" fmla="*/ 171759 w 2705370"/>
              <a:gd name="connsiteY7" fmla="*/ 218805 h 3341688"/>
              <a:gd name="connsiteX8" fmla="*/ 195376 w 2705370"/>
              <a:gd name="connsiteY8" fmla="*/ 194493 h 3341688"/>
              <a:gd name="connsiteX9" fmla="*/ 218993 w 2705370"/>
              <a:gd name="connsiteY9" fmla="*/ 171612 h 3341688"/>
              <a:gd name="connsiteX10" fmla="*/ 274815 w 2705370"/>
              <a:gd name="connsiteY10" fmla="*/ 134429 h 3341688"/>
              <a:gd name="connsiteX11" fmla="*/ 337078 w 2705370"/>
              <a:gd name="connsiteY11" fmla="*/ 107258 h 3341688"/>
              <a:gd name="connsiteX12" fmla="*/ 404350 w 2705370"/>
              <a:gd name="connsiteY12" fmla="*/ 93671 h 3341688"/>
              <a:gd name="connsiteX13" fmla="*/ 440849 w 2705370"/>
              <a:gd name="connsiteY13" fmla="*/ 92957 h 3341688"/>
              <a:gd name="connsiteX14" fmla="*/ 2705370 w 2705370"/>
              <a:gd name="connsiteY14" fmla="*/ 92957 h 3341688"/>
              <a:gd name="connsiteX15" fmla="*/ 2705370 w 2705370"/>
              <a:gd name="connsiteY15" fmla="*/ 0 h 3341688"/>
              <a:gd name="connsiteX16" fmla="*/ 440849 w 2705370"/>
              <a:gd name="connsiteY16" fmla="*/ 0 h 3341688"/>
              <a:gd name="connsiteX17" fmla="*/ 417947 w 2705370"/>
              <a:gd name="connsiteY17" fmla="*/ 0 h 3341688"/>
              <a:gd name="connsiteX18" fmla="*/ 372861 w 2705370"/>
              <a:gd name="connsiteY18" fmla="*/ 5006 h 3341688"/>
              <a:gd name="connsiteX19" fmla="*/ 309167 w 2705370"/>
              <a:gd name="connsiteY19" fmla="*/ 19307 h 3341688"/>
              <a:gd name="connsiteX20" fmla="*/ 230444 w 2705370"/>
              <a:gd name="connsiteY20" fmla="*/ 52914 h 3341688"/>
              <a:gd name="connsiteX21" fmla="*/ 159593 w 2705370"/>
              <a:gd name="connsiteY21" fmla="*/ 100107 h 3341688"/>
              <a:gd name="connsiteX22" fmla="*/ 129535 w 2705370"/>
              <a:gd name="connsiteY22" fmla="*/ 128709 h 3341688"/>
              <a:gd name="connsiteX23" fmla="*/ 100193 w 2705370"/>
              <a:gd name="connsiteY23" fmla="*/ 159456 h 3341688"/>
              <a:gd name="connsiteX24" fmla="*/ 52959 w 2705370"/>
              <a:gd name="connsiteY24" fmla="*/ 230246 h 3341688"/>
              <a:gd name="connsiteX25" fmla="*/ 20039 w 2705370"/>
              <a:gd name="connsiteY25" fmla="*/ 308901 h 3341688"/>
              <a:gd name="connsiteX26" fmla="*/ 5725 w 2705370"/>
              <a:gd name="connsiteY26" fmla="*/ 372540 h 3341688"/>
              <a:gd name="connsiteX27" fmla="*/ 1432 w 2705370"/>
              <a:gd name="connsiteY27" fmla="*/ 416873 h 334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05370" h="3341688">
                <a:moveTo>
                  <a:pt x="0" y="439040"/>
                </a:moveTo>
                <a:lnTo>
                  <a:pt x="0" y="3341688"/>
                </a:lnTo>
                <a:lnTo>
                  <a:pt x="92977" y="3341688"/>
                </a:lnTo>
                <a:lnTo>
                  <a:pt x="93036" y="439040"/>
                </a:lnTo>
                <a:lnTo>
                  <a:pt x="95184" y="404003"/>
                </a:lnTo>
                <a:lnTo>
                  <a:pt x="108781" y="336788"/>
                </a:lnTo>
                <a:lnTo>
                  <a:pt x="134545" y="274579"/>
                </a:lnTo>
                <a:lnTo>
                  <a:pt x="171759" y="218805"/>
                </a:lnTo>
                <a:lnTo>
                  <a:pt x="195376" y="194493"/>
                </a:lnTo>
                <a:lnTo>
                  <a:pt x="218993" y="171612"/>
                </a:lnTo>
                <a:lnTo>
                  <a:pt x="274815" y="134429"/>
                </a:lnTo>
                <a:lnTo>
                  <a:pt x="337078" y="107258"/>
                </a:lnTo>
                <a:lnTo>
                  <a:pt x="404350" y="93671"/>
                </a:lnTo>
                <a:lnTo>
                  <a:pt x="440849" y="92957"/>
                </a:lnTo>
                <a:lnTo>
                  <a:pt x="2705370" y="92957"/>
                </a:lnTo>
                <a:lnTo>
                  <a:pt x="2705370" y="0"/>
                </a:lnTo>
                <a:lnTo>
                  <a:pt x="440849" y="0"/>
                </a:lnTo>
                <a:lnTo>
                  <a:pt x="417947" y="0"/>
                </a:lnTo>
                <a:lnTo>
                  <a:pt x="372861" y="5006"/>
                </a:lnTo>
                <a:lnTo>
                  <a:pt x="309167" y="19307"/>
                </a:lnTo>
                <a:lnTo>
                  <a:pt x="230444" y="52914"/>
                </a:lnTo>
                <a:lnTo>
                  <a:pt x="159593" y="100107"/>
                </a:lnTo>
                <a:lnTo>
                  <a:pt x="129535" y="128709"/>
                </a:lnTo>
                <a:lnTo>
                  <a:pt x="100193" y="159456"/>
                </a:lnTo>
                <a:lnTo>
                  <a:pt x="52959" y="230246"/>
                </a:lnTo>
                <a:lnTo>
                  <a:pt x="20039" y="308901"/>
                </a:lnTo>
                <a:lnTo>
                  <a:pt x="5725" y="372540"/>
                </a:lnTo>
                <a:lnTo>
                  <a:pt x="1432" y="416873"/>
                </a:lnTo>
                <a:close/>
              </a:path>
            </a:pathLst>
          </a:custGeom>
          <a:solidFill>
            <a:srgbClr val="ABC80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 name="Freeform 33">
            <a:extLst>
              <a:ext uri="{FF2B5EF4-FFF2-40B4-BE49-F238E27FC236}">
                <a16:creationId xmlns:a16="http://schemas.microsoft.com/office/drawing/2014/main" id="{319BDD66-1F77-420D-B83F-0B54E46CD30C}"/>
              </a:ext>
            </a:extLst>
          </p:cNvPr>
          <p:cNvSpPr>
            <a:spLocks/>
          </p:cNvSpPr>
          <p:nvPr/>
        </p:nvSpPr>
        <p:spPr bwMode="auto">
          <a:xfrm rot="5400000" flipV="1">
            <a:off x="6635610" y="3761923"/>
            <a:ext cx="1865183" cy="2804105"/>
          </a:xfrm>
          <a:custGeom>
            <a:avLst/>
            <a:gdLst>
              <a:gd name="connsiteX0" fmla="*/ 0 w 1881457"/>
              <a:gd name="connsiteY0" fmla="*/ 439040 h 3075784"/>
              <a:gd name="connsiteX1" fmla="*/ 0 w 1881457"/>
              <a:gd name="connsiteY1" fmla="*/ 3075784 h 3075784"/>
              <a:gd name="connsiteX2" fmla="*/ 92983 w 1881457"/>
              <a:gd name="connsiteY2" fmla="*/ 3075784 h 3075784"/>
              <a:gd name="connsiteX3" fmla="*/ 93036 w 1881457"/>
              <a:gd name="connsiteY3" fmla="*/ 439040 h 3075784"/>
              <a:gd name="connsiteX4" fmla="*/ 95184 w 1881457"/>
              <a:gd name="connsiteY4" fmla="*/ 404003 h 3075784"/>
              <a:gd name="connsiteX5" fmla="*/ 108781 w 1881457"/>
              <a:gd name="connsiteY5" fmla="*/ 336788 h 3075784"/>
              <a:gd name="connsiteX6" fmla="*/ 134545 w 1881457"/>
              <a:gd name="connsiteY6" fmla="*/ 274579 h 3075784"/>
              <a:gd name="connsiteX7" fmla="*/ 171759 w 1881457"/>
              <a:gd name="connsiteY7" fmla="*/ 218805 h 3075784"/>
              <a:gd name="connsiteX8" fmla="*/ 195376 w 1881457"/>
              <a:gd name="connsiteY8" fmla="*/ 194493 h 3075784"/>
              <a:gd name="connsiteX9" fmla="*/ 218993 w 1881457"/>
              <a:gd name="connsiteY9" fmla="*/ 171612 h 3075784"/>
              <a:gd name="connsiteX10" fmla="*/ 274815 w 1881457"/>
              <a:gd name="connsiteY10" fmla="*/ 134429 h 3075784"/>
              <a:gd name="connsiteX11" fmla="*/ 337078 w 1881457"/>
              <a:gd name="connsiteY11" fmla="*/ 107258 h 3075784"/>
              <a:gd name="connsiteX12" fmla="*/ 404350 w 1881457"/>
              <a:gd name="connsiteY12" fmla="*/ 93671 h 3075784"/>
              <a:gd name="connsiteX13" fmla="*/ 440849 w 1881457"/>
              <a:gd name="connsiteY13" fmla="*/ 92957 h 3075784"/>
              <a:gd name="connsiteX14" fmla="*/ 1881457 w 1881457"/>
              <a:gd name="connsiteY14" fmla="*/ 92957 h 3075784"/>
              <a:gd name="connsiteX15" fmla="*/ 1881457 w 1881457"/>
              <a:gd name="connsiteY15" fmla="*/ 0 h 3075784"/>
              <a:gd name="connsiteX16" fmla="*/ 440849 w 1881457"/>
              <a:gd name="connsiteY16" fmla="*/ 0 h 3075784"/>
              <a:gd name="connsiteX17" fmla="*/ 417947 w 1881457"/>
              <a:gd name="connsiteY17" fmla="*/ 0 h 3075784"/>
              <a:gd name="connsiteX18" fmla="*/ 372861 w 1881457"/>
              <a:gd name="connsiteY18" fmla="*/ 5006 h 3075784"/>
              <a:gd name="connsiteX19" fmla="*/ 309167 w 1881457"/>
              <a:gd name="connsiteY19" fmla="*/ 19307 h 3075784"/>
              <a:gd name="connsiteX20" fmla="*/ 230444 w 1881457"/>
              <a:gd name="connsiteY20" fmla="*/ 52914 h 3075784"/>
              <a:gd name="connsiteX21" fmla="*/ 159593 w 1881457"/>
              <a:gd name="connsiteY21" fmla="*/ 100107 h 3075784"/>
              <a:gd name="connsiteX22" fmla="*/ 129535 w 1881457"/>
              <a:gd name="connsiteY22" fmla="*/ 128709 h 3075784"/>
              <a:gd name="connsiteX23" fmla="*/ 100193 w 1881457"/>
              <a:gd name="connsiteY23" fmla="*/ 159456 h 3075784"/>
              <a:gd name="connsiteX24" fmla="*/ 52959 w 1881457"/>
              <a:gd name="connsiteY24" fmla="*/ 230246 h 3075784"/>
              <a:gd name="connsiteX25" fmla="*/ 20039 w 1881457"/>
              <a:gd name="connsiteY25" fmla="*/ 308901 h 3075784"/>
              <a:gd name="connsiteX26" fmla="*/ 5725 w 1881457"/>
              <a:gd name="connsiteY26" fmla="*/ 372540 h 3075784"/>
              <a:gd name="connsiteX27" fmla="*/ 1432 w 1881457"/>
              <a:gd name="connsiteY27" fmla="*/ 416873 h 307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1457" h="3075784">
                <a:moveTo>
                  <a:pt x="0" y="439040"/>
                </a:moveTo>
                <a:lnTo>
                  <a:pt x="0" y="3075784"/>
                </a:lnTo>
                <a:lnTo>
                  <a:pt x="92983" y="3075784"/>
                </a:lnTo>
                <a:lnTo>
                  <a:pt x="93036" y="439040"/>
                </a:lnTo>
                <a:lnTo>
                  <a:pt x="95184" y="404003"/>
                </a:lnTo>
                <a:lnTo>
                  <a:pt x="108781" y="336788"/>
                </a:lnTo>
                <a:lnTo>
                  <a:pt x="134545" y="274579"/>
                </a:lnTo>
                <a:lnTo>
                  <a:pt x="171759" y="218805"/>
                </a:lnTo>
                <a:lnTo>
                  <a:pt x="195376" y="194493"/>
                </a:lnTo>
                <a:lnTo>
                  <a:pt x="218993" y="171612"/>
                </a:lnTo>
                <a:lnTo>
                  <a:pt x="274815" y="134429"/>
                </a:lnTo>
                <a:lnTo>
                  <a:pt x="337078" y="107258"/>
                </a:lnTo>
                <a:lnTo>
                  <a:pt x="404350" y="93671"/>
                </a:lnTo>
                <a:lnTo>
                  <a:pt x="440849" y="92957"/>
                </a:lnTo>
                <a:lnTo>
                  <a:pt x="1881457" y="92957"/>
                </a:lnTo>
                <a:lnTo>
                  <a:pt x="1881457" y="0"/>
                </a:lnTo>
                <a:lnTo>
                  <a:pt x="440849" y="0"/>
                </a:lnTo>
                <a:lnTo>
                  <a:pt x="417947" y="0"/>
                </a:lnTo>
                <a:lnTo>
                  <a:pt x="372861" y="5006"/>
                </a:lnTo>
                <a:lnTo>
                  <a:pt x="309167" y="19307"/>
                </a:lnTo>
                <a:lnTo>
                  <a:pt x="230444" y="52914"/>
                </a:lnTo>
                <a:lnTo>
                  <a:pt x="159593" y="100107"/>
                </a:lnTo>
                <a:lnTo>
                  <a:pt x="129535" y="128709"/>
                </a:lnTo>
                <a:lnTo>
                  <a:pt x="100193" y="159456"/>
                </a:lnTo>
                <a:lnTo>
                  <a:pt x="52959" y="230246"/>
                </a:lnTo>
                <a:lnTo>
                  <a:pt x="20039" y="308901"/>
                </a:lnTo>
                <a:lnTo>
                  <a:pt x="5725" y="372540"/>
                </a:lnTo>
                <a:lnTo>
                  <a:pt x="1432" y="416873"/>
                </a:lnTo>
                <a:close/>
              </a:path>
            </a:pathLst>
          </a:custGeom>
          <a:solidFill>
            <a:srgbClr val="F8AB0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9" name="Freeform 34">
            <a:extLst>
              <a:ext uri="{FF2B5EF4-FFF2-40B4-BE49-F238E27FC236}">
                <a16:creationId xmlns:a16="http://schemas.microsoft.com/office/drawing/2014/main" id="{4C8A153A-556E-4F95-8203-5C1455380A60}"/>
              </a:ext>
            </a:extLst>
          </p:cNvPr>
          <p:cNvSpPr>
            <a:spLocks/>
          </p:cNvSpPr>
          <p:nvPr/>
        </p:nvSpPr>
        <p:spPr bwMode="auto">
          <a:xfrm rot="5400000" flipV="1">
            <a:off x="6643853" y="4570466"/>
            <a:ext cx="1048399" cy="2003807"/>
          </a:xfrm>
          <a:custGeom>
            <a:avLst/>
            <a:gdLst>
              <a:gd name="connsiteX0" fmla="*/ 0 w 1057545"/>
              <a:gd name="connsiteY0" fmla="*/ 439040 h 2197949"/>
              <a:gd name="connsiteX1" fmla="*/ 0 w 1057545"/>
              <a:gd name="connsiteY1" fmla="*/ 2197949 h 2197949"/>
              <a:gd name="connsiteX2" fmla="*/ 93001 w 1057545"/>
              <a:gd name="connsiteY2" fmla="*/ 2197949 h 2197949"/>
              <a:gd name="connsiteX3" fmla="*/ 93037 w 1057545"/>
              <a:gd name="connsiteY3" fmla="*/ 439040 h 2197949"/>
              <a:gd name="connsiteX4" fmla="*/ 95184 w 1057545"/>
              <a:gd name="connsiteY4" fmla="*/ 404003 h 2197949"/>
              <a:gd name="connsiteX5" fmla="*/ 108781 w 1057545"/>
              <a:gd name="connsiteY5" fmla="*/ 336788 h 2197949"/>
              <a:gd name="connsiteX6" fmla="*/ 134545 w 1057545"/>
              <a:gd name="connsiteY6" fmla="*/ 274579 h 2197949"/>
              <a:gd name="connsiteX7" fmla="*/ 171760 w 1057545"/>
              <a:gd name="connsiteY7" fmla="*/ 218805 h 2197949"/>
              <a:gd name="connsiteX8" fmla="*/ 195376 w 1057545"/>
              <a:gd name="connsiteY8" fmla="*/ 194493 h 2197949"/>
              <a:gd name="connsiteX9" fmla="*/ 218993 w 1057545"/>
              <a:gd name="connsiteY9" fmla="*/ 171612 h 2197949"/>
              <a:gd name="connsiteX10" fmla="*/ 274815 w 1057545"/>
              <a:gd name="connsiteY10" fmla="*/ 134429 h 2197949"/>
              <a:gd name="connsiteX11" fmla="*/ 337078 w 1057545"/>
              <a:gd name="connsiteY11" fmla="*/ 107258 h 2197949"/>
              <a:gd name="connsiteX12" fmla="*/ 404350 w 1057545"/>
              <a:gd name="connsiteY12" fmla="*/ 93671 h 2197949"/>
              <a:gd name="connsiteX13" fmla="*/ 440849 w 1057545"/>
              <a:gd name="connsiteY13" fmla="*/ 92957 h 2197949"/>
              <a:gd name="connsiteX14" fmla="*/ 1057545 w 1057545"/>
              <a:gd name="connsiteY14" fmla="*/ 92957 h 2197949"/>
              <a:gd name="connsiteX15" fmla="*/ 1057545 w 1057545"/>
              <a:gd name="connsiteY15" fmla="*/ 0 h 2197949"/>
              <a:gd name="connsiteX16" fmla="*/ 440849 w 1057545"/>
              <a:gd name="connsiteY16" fmla="*/ 0 h 2197949"/>
              <a:gd name="connsiteX17" fmla="*/ 417947 w 1057545"/>
              <a:gd name="connsiteY17" fmla="*/ 0 h 2197949"/>
              <a:gd name="connsiteX18" fmla="*/ 372861 w 1057545"/>
              <a:gd name="connsiteY18" fmla="*/ 5006 h 2197949"/>
              <a:gd name="connsiteX19" fmla="*/ 309167 w 1057545"/>
              <a:gd name="connsiteY19" fmla="*/ 19307 h 2197949"/>
              <a:gd name="connsiteX20" fmla="*/ 230444 w 1057545"/>
              <a:gd name="connsiteY20" fmla="*/ 52914 h 2197949"/>
              <a:gd name="connsiteX21" fmla="*/ 159593 w 1057545"/>
              <a:gd name="connsiteY21" fmla="*/ 100107 h 2197949"/>
              <a:gd name="connsiteX22" fmla="*/ 129535 w 1057545"/>
              <a:gd name="connsiteY22" fmla="*/ 128709 h 2197949"/>
              <a:gd name="connsiteX23" fmla="*/ 100193 w 1057545"/>
              <a:gd name="connsiteY23" fmla="*/ 159456 h 2197949"/>
              <a:gd name="connsiteX24" fmla="*/ 52959 w 1057545"/>
              <a:gd name="connsiteY24" fmla="*/ 230246 h 2197949"/>
              <a:gd name="connsiteX25" fmla="*/ 20039 w 1057545"/>
              <a:gd name="connsiteY25" fmla="*/ 308901 h 2197949"/>
              <a:gd name="connsiteX26" fmla="*/ 5725 w 1057545"/>
              <a:gd name="connsiteY26" fmla="*/ 372540 h 2197949"/>
              <a:gd name="connsiteX27" fmla="*/ 1432 w 1057545"/>
              <a:gd name="connsiteY27" fmla="*/ 416873 h 2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7545" h="2197949">
                <a:moveTo>
                  <a:pt x="0" y="439040"/>
                </a:moveTo>
                <a:lnTo>
                  <a:pt x="0" y="2197949"/>
                </a:lnTo>
                <a:lnTo>
                  <a:pt x="93001" y="2197949"/>
                </a:lnTo>
                <a:lnTo>
                  <a:pt x="93037" y="439040"/>
                </a:lnTo>
                <a:lnTo>
                  <a:pt x="95184" y="404003"/>
                </a:lnTo>
                <a:lnTo>
                  <a:pt x="108781" y="336788"/>
                </a:lnTo>
                <a:lnTo>
                  <a:pt x="134545" y="274579"/>
                </a:lnTo>
                <a:lnTo>
                  <a:pt x="171760" y="218805"/>
                </a:lnTo>
                <a:lnTo>
                  <a:pt x="195376" y="194493"/>
                </a:lnTo>
                <a:lnTo>
                  <a:pt x="218993" y="171612"/>
                </a:lnTo>
                <a:lnTo>
                  <a:pt x="274815" y="134429"/>
                </a:lnTo>
                <a:lnTo>
                  <a:pt x="337078" y="107258"/>
                </a:lnTo>
                <a:lnTo>
                  <a:pt x="404350" y="93671"/>
                </a:lnTo>
                <a:lnTo>
                  <a:pt x="440849" y="92957"/>
                </a:lnTo>
                <a:lnTo>
                  <a:pt x="1057545" y="92957"/>
                </a:lnTo>
                <a:lnTo>
                  <a:pt x="1057545" y="0"/>
                </a:lnTo>
                <a:lnTo>
                  <a:pt x="440849" y="0"/>
                </a:lnTo>
                <a:lnTo>
                  <a:pt x="417947" y="0"/>
                </a:lnTo>
                <a:lnTo>
                  <a:pt x="372861" y="5006"/>
                </a:lnTo>
                <a:lnTo>
                  <a:pt x="309167" y="19307"/>
                </a:lnTo>
                <a:lnTo>
                  <a:pt x="230444" y="52914"/>
                </a:lnTo>
                <a:lnTo>
                  <a:pt x="159593" y="100107"/>
                </a:lnTo>
                <a:lnTo>
                  <a:pt x="129535" y="128709"/>
                </a:lnTo>
                <a:lnTo>
                  <a:pt x="100193" y="159456"/>
                </a:lnTo>
                <a:lnTo>
                  <a:pt x="52959" y="230246"/>
                </a:lnTo>
                <a:lnTo>
                  <a:pt x="20039" y="308901"/>
                </a:lnTo>
                <a:lnTo>
                  <a:pt x="5725" y="372540"/>
                </a:lnTo>
                <a:lnTo>
                  <a:pt x="1432" y="416873"/>
                </a:lnTo>
                <a:close/>
              </a:path>
            </a:pathLst>
          </a:custGeom>
          <a:solidFill>
            <a:srgbClr val="22AEB8"/>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0" name="Freeform 35">
            <a:extLst>
              <a:ext uri="{FF2B5EF4-FFF2-40B4-BE49-F238E27FC236}">
                <a16:creationId xmlns:a16="http://schemas.microsoft.com/office/drawing/2014/main" id="{5D5D9B37-EC0B-4306-ABE3-A1FF64F6B891}"/>
              </a:ext>
            </a:extLst>
          </p:cNvPr>
          <p:cNvSpPr>
            <a:spLocks/>
          </p:cNvSpPr>
          <p:nvPr/>
        </p:nvSpPr>
        <p:spPr bwMode="auto">
          <a:xfrm rot="5400000">
            <a:off x="3029502" y="2882790"/>
            <a:ext cx="4079209" cy="1875675"/>
          </a:xfrm>
          <a:custGeom>
            <a:avLst/>
            <a:gdLst>
              <a:gd name="connsiteX0" fmla="*/ 0 w 4114800"/>
              <a:gd name="connsiteY0" fmla="*/ 2057401 h 2057401"/>
              <a:gd name="connsiteX1" fmla="*/ 0 w 4114800"/>
              <a:gd name="connsiteY1" fmla="*/ 439040 h 2057401"/>
              <a:gd name="connsiteX2" fmla="*/ 1432 w 4114800"/>
              <a:gd name="connsiteY2" fmla="*/ 416873 h 2057401"/>
              <a:gd name="connsiteX3" fmla="*/ 5725 w 4114800"/>
              <a:gd name="connsiteY3" fmla="*/ 372540 h 2057401"/>
              <a:gd name="connsiteX4" fmla="*/ 20039 w 4114800"/>
              <a:gd name="connsiteY4" fmla="*/ 308901 h 2057401"/>
              <a:gd name="connsiteX5" fmla="*/ 52959 w 4114800"/>
              <a:gd name="connsiteY5" fmla="*/ 230246 h 2057401"/>
              <a:gd name="connsiteX6" fmla="*/ 100193 w 4114800"/>
              <a:gd name="connsiteY6" fmla="*/ 159456 h 2057401"/>
              <a:gd name="connsiteX7" fmla="*/ 129535 w 4114800"/>
              <a:gd name="connsiteY7" fmla="*/ 128709 h 2057401"/>
              <a:gd name="connsiteX8" fmla="*/ 159593 w 4114800"/>
              <a:gd name="connsiteY8" fmla="*/ 100107 h 2057401"/>
              <a:gd name="connsiteX9" fmla="*/ 230444 w 4114800"/>
              <a:gd name="connsiteY9" fmla="*/ 52914 h 2057401"/>
              <a:gd name="connsiteX10" fmla="*/ 309167 w 4114800"/>
              <a:gd name="connsiteY10" fmla="*/ 19307 h 2057401"/>
              <a:gd name="connsiteX11" fmla="*/ 372861 w 4114800"/>
              <a:gd name="connsiteY11" fmla="*/ 5006 h 2057401"/>
              <a:gd name="connsiteX12" fmla="*/ 417947 w 4114800"/>
              <a:gd name="connsiteY12" fmla="*/ 0 h 2057401"/>
              <a:gd name="connsiteX13" fmla="*/ 440849 w 4114800"/>
              <a:gd name="connsiteY13" fmla="*/ 0 h 2057401"/>
              <a:gd name="connsiteX14" fmla="*/ 4114800 w 4114800"/>
              <a:gd name="connsiteY14" fmla="*/ 0 h 2057401"/>
              <a:gd name="connsiteX15" fmla="*/ 4114800 w 4114800"/>
              <a:gd name="connsiteY15" fmla="*/ 92957 h 2057401"/>
              <a:gd name="connsiteX16" fmla="*/ 440849 w 4114800"/>
              <a:gd name="connsiteY16" fmla="*/ 92957 h 2057401"/>
              <a:gd name="connsiteX17" fmla="*/ 404350 w 4114800"/>
              <a:gd name="connsiteY17" fmla="*/ 93671 h 2057401"/>
              <a:gd name="connsiteX18" fmla="*/ 337078 w 4114800"/>
              <a:gd name="connsiteY18" fmla="*/ 107258 h 2057401"/>
              <a:gd name="connsiteX19" fmla="*/ 274815 w 4114800"/>
              <a:gd name="connsiteY19" fmla="*/ 134429 h 2057401"/>
              <a:gd name="connsiteX20" fmla="*/ 218993 w 4114800"/>
              <a:gd name="connsiteY20" fmla="*/ 171612 h 2057401"/>
              <a:gd name="connsiteX21" fmla="*/ 195376 w 4114800"/>
              <a:gd name="connsiteY21" fmla="*/ 194493 h 2057401"/>
              <a:gd name="connsiteX22" fmla="*/ 171759 w 4114800"/>
              <a:gd name="connsiteY22" fmla="*/ 218805 h 2057401"/>
              <a:gd name="connsiteX23" fmla="*/ 134545 w 4114800"/>
              <a:gd name="connsiteY23" fmla="*/ 274579 h 2057401"/>
              <a:gd name="connsiteX24" fmla="*/ 108781 w 4114800"/>
              <a:gd name="connsiteY24" fmla="*/ 336788 h 2057401"/>
              <a:gd name="connsiteX25" fmla="*/ 95184 w 4114800"/>
              <a:gd name="connsiteY25" fmla="*/ 404003 h 2057401"/>
              <a:gd name="connsiteX26" fmla="*/ 93037 w 4114800"/>
              <a:gd name="connsiteY26" fmla="*/ 439040 h 2057401"/>
              <a:gd name="connsiteX27" fmla="*/ 93003 w 4114800"/>
              <a:gd name="connsiteY27" fmla="*/ 2057401 h 2057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14800" h="2057401">
                <a:moveTo>
                  <a:pt x="0" y="2057401"/>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4114800" y="0"/>
                </a:lnTo>
                <a:lnTo>
                  <a:pt x="4114800" y="92957"/>
                </a:lnTo>
                <a:lnTo>
                  <a:pt x="440849" y="92957"/>
                </a:lnTo>
                <a:lnTo>
                  <a:pt x="404350" y="93671"/>
                </a:lnTo>
                <a:lnTo>
                  <a:pt x="337078" y="107258"/>
                </a:lnTo>
                <a:lnTo>
                  <a:pt x="274815" y="134429"/>
                </a:lnTo>
                <a:lnTo>
                  <a:pt x="218993" y="171612"/>
                </a:lnTo>
                <a:lnTo>
                  <a:pt x="195376" y="194493"/>
                </a:lnTo>
                <a:lnTo>
                  <a:pt x="171759" y="218805"/>
                </a:lnTo>
                <a:lnTo>
                  <a:pt x="134545" y="274579"/>
                </a:lnTo>
                <a:lnTo>
                  <a:pt x="108781" y="336788"/>
                </a:lnTo>
                <a:lnTo>
                  <a:pt x="95184" y="404003"/>
                </a:lnTo>
                <a:lnTo>
                  <a:pt x="93037" y="439040"/>
                </a:lnTo>
                <a:lnTo>
                  <a:pt x="93003" y="2057401"/>
                </a:lnTo>
                <a:close/>
              </a:path>
            </a:pathLst>
          </a:custGeom>
          <a:solidFill>
            <a:srgbClr val="E62E23"/>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1" name="Freeform 36">
            <a:extLst>
              <a:ext uri="{FF2B5EF4-FFF2-40B4-BE49-F238E27FC236}">
                <a16:creationId xmlns:a16="http://schemas.microsoft.com/office/drawing/2014/main" id="{9202DA6E-E609-4913-9B30-6017EC268ABB}"/>
              </a:ext>
            </a:extLst>
          </p:cNvPr>
          <p:cNvSpPr>
            <a:spLocks/>
          </p:cNvSpPr>
          <p:nvPr/>
        </p:nvSpPr>
        <p:spPr bwMode="auto">
          <a:xfrm rot="5400000">
            <a:off x="2565286" y="3235363"/>
            <a:ext cx="4079209" cy="2804105"/>
          </a:xfrm>
          <a:custGeom>
            <a:avLst/>
            <a:gdLst>
              <a:gd name="connsiteX0" fmla="*/ 0 w 4114800"/>
              <a:gd name="connsiteY0" fmla="*/ 3075785 h 3075785"/>
              <a:gd name="connsiteX1" fmla="*/ 0 w 4114800"/>
              <a:gd name="connsiteY1" fmla="*/ 439040 h 3075785"/>
              <a:gd name="connsiteX2" fmla="*/ 1432 w 4114800"/>
              <a:gd name="connsiteY2" fmla="*/ 416873 h 3075785"/>
              <a:gd name="connsiteX3" fmla="*/ 5725 w 4114800"/>
              <a:gd name="connsiteY3" fmla="*/ 372540 h 3075785"/>
              <a:gd name="connsiteX4" fmla="*/ 20039 w 4114800"/>
              <a:gd name="connsiteY4" fmla="*/ 308901 h 3075785"/>
              <a:gd name="connsiteX5" fmla="*/ 52959 w 4114800"/>
              <a:gd name="connsiteY5" fmla="*/ 230246 h 3075785"/>
              <a:gd name="connsiteX6" fmla="*/ 100193 w 4114800"/>
              <a:gd name="connsiteY6" fmla="*/ 159456 h 3075785"/>
              <a:gd name="connsiteX7" fmla="*/ 129535 w 4114800"/>
              <a:gd name="connsiteY7" fmla="*/ 128709 h 3075785"/>
              <a:gd name="connsiteX8" fmla="*/ 159593 w 4114800"/>
              <a:gd name="connsiteY8" fmla="*/ 100107 h 3075785"/>
              <a:gd name="connsiteX9" fmla="*/ 230444 w 4114800"/>
              <a:gd name="connsiteY9" fmla="*/ 52914 h 3075785"/>
              <a:gd name="connsiteX10" fmla="*/ 309167 w 4114800"/>
              <a:gd name="connsiteY10" fmla="*/ 19307 h 3075785"/>
              <a:gd name="connsiteX11" fmla="*/ 372861 w 4114800"/>
              <a:gd name="connsiteY11" fmla="*/ 5006 h 3075785"/>
              <a:gd name="connsiteX12" fmla="*/ 417947 w 4114800"/>
              <a:gd name="connsiteY12" fmla="*/ 0 h 3075785"/>
              <a:gd name="connsiteX13" fmla="*/ 440849 w 4114800"/>
              <a:gd name="connsiteY13" fmla="*/ 0 h 3075785"/>
              <a:gd name="connsiteX14" fmla="*/ 4114800 w 4114800"/>
              <a:gd name="connsiteY14" fmla="*/ 0 h 3075785"/>
              <a:gd name="connsiteX15" fmla="*/ 4114800 w 4114800"/>
              <a:gd name="connsiteY15" fmla="*/ 92957 h 3075785"/>
              <a:gd name="connsiteX16" fmla="*/ 440849 w 4114800"/>
              <a:gd name="connsiteY16" fmla="*/ 92957 h 3075785"/>
              <a:gd name="connsiteX17" fmla="*/ 404350 w 4114800"/>
              <a:gd name="connsiteY17" fmla="*/ 93671 h 3075785"/>
              <a:gd name="connsiteX18" fmla="*/ 337078 w 4114800"/>
              <a:gd name="connsiteY18" fmla="*/ 107258 h 3075785"/>
              <a:gd name="connsiteX19" fmla="*/ 274815 w 4114800"/>
              <a:gd name="connsiteY19" fmla="*/ 134429 h 3075785"/>
              <a:gd name="connsiteX20" fmla="*/ 218993 w 4114800"/>
              <a:gd name="connsiteY20" fmla="*/ 171612 h 3075785"/>
              <a:gd name="connsiteX21" fmla="*/ 195376 w 4114800"/>
              <a:gd name="connsiteY21" fmla="*/ 194493 h 3075785"/>
              <a:gd name="connsiteX22" fmla="*/ 171759 w 4114800"/>
              <a:gd name="connsiteY22" fmla="*/ 218805 h 3075785"/>
              <a:gd name="connsiteX23" fmla="*/ 134545 w 4114800"/>
              <a:gd name="connsiteY23" fmla="*/ 274579 h 3075785"/>
              <a:gd name="connsiteX24" fmla="*/ 108781 w 4114800"/>
              <a:gd name="connsiteY24" fmla="*/ 336788 h 3075785"/>
              <a:gd name="connsiteX25" fmla="*/ 95184 w 4114800"/>
              <a:gd name="connsiteY25" fmla="*/ 404003 h 3075785"/>
              <a:gd name="connsiteX26" fmla="*/ 93036 w 4114800"/>
              <a:gd name="connsiteY26" fmla="*/ 439040 h 3075785"/>
              <a:gd name="connsiteX27" fmla="*/ 92983 w 4114800"/>
              <a:gd name="connsiteY27" fmla="*/ 3075785 h 307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114800" h="3075785">
                <a:moveTo>
                  <a:pt x="0" y="3075785"/>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4114800" y="0"/>
                </a:lnTo>
                <a:lnTo>
                  <a:pt x="4114800" y="92957"/>
                </a:lnTo>
                <a:lnTo>
                  <a:pt x="440849" y="92957"/>
                </a:lnTo>
                <a:lnTo>
                  <a:pt x="404350" y="93671"/>
                </a:lnTo>
                <a:lnTo>
                  <a:pt x="337078" y="107258"/>
                </a:lnTo>
                <a:lnTo>
                  <a:pt x="274815" y="134429"/>
                </a:lnTo>
                <a:lnTo>
                  <a:pt x="218993" y="171612"/>
                </a:lnTo>
                <a:lnTo>
                  <a:pt x="195376" y="194493"/>
                </a:lnTo>
                <a:lnTo>
                  <a:pt x="171759" y="218805"/>
                </a:lnTo>
                <a:lnTo>
                  <a:pt x="134545" y="274579"/>
                </a:lnTo>
                <a:lnTo>
                  <a:pt x="108781" y="336788"/>
                </a:lnTo>
                <a:lnTo>
                  <a:pt x="95184" y="404003"/>
                </a:lnTo>
                <a:lnTo>
                  <a:pt x="93036" y="439040"/>
                </a:lnTo>
                <a:lnTo>
                  <a:pt x="92983" y="3075785"/>
                </a:lnTo>
                <a:close/>
              </a:path>
            </a:pathLst>
          </a:custGeom>
          <a:solidFill>
            <a:srgbClr val="019DD5"/>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 name="Freeform 37">
            <a:extLst>
              <a:ext uri="{FF2B5EF4-FFF2-40B4-BE49-F238E27FC236}">
                <a16:creationId xmlns:a16="http://schemas.microsoft.com/office/drawing/2014/main" id="{74AD0CAF-D2A5-40EF-8C3B-57D1FAEB585D}"/>
              </a:ext>
            </a:extLst>
          </p:cNvPr>
          <p:cNvSpPr>
            <a:spLocks/>
          </p:cNvSpPr>
          <p:nvPr/>
        </p:nvSpPr>
        <p:spPr bwMode="auto">
          <a:xfrm rot="5400000">
            <a:off x="3142701" y="3232322"/>
            <a:ext cx="2681969" cy="3046521"/>
          </a:xfrm>
          <a:custGeom>
            <a:avLst/>
            <a:gdLst>
              <a:gd name="connsiteX0" fmla="*/ 0 w 2705370"/>
              <a:gd name="connsiteY0" fmla="*/ 3341687 h 3341687"/>
              <a:gd name="connsiteX1" fmla="*/ 0 w 2705370"/>
              <a:gd name="connsiteY1" fmla="*/ 439040 h 3341687"/>
              <a:gd name="connsiteX2" fmla="*/ 1432 w 2705370"/>
              <a:gd name="connsiteY2" fmla="*/ 416873 h 3341687"/>
              <a:gd name="connsiteX3" fmla="*/ 5725 w 2705370"/>
              <a:gd name="connsiteY3" fmla="*/ 372540 h 3341687"/>
              <a:gd name="connsiteX4" fmla="*/ 20039 w 2705370"/>
              <a:gd name="connsiteY4" fmla="*/ 308901 h 3341687"/>
              <a:gd name="connsiteX5" fmla="*/ 52959 w 2705370"/>
              <a:gd name="connsiteY5" fmla="*/ 230246 h 3341687"/>
              <a:gd name="connsiteX6" fmla="*/ 100193 w 2705370"/>
              <a:gd name="connsiteY6" fmla="*/ 159456 h 3341687"/>
              <a:gd name="connsiteX7" fmla="*/ 129535 w 2705370"/>
              <a:gd name="connsiteY7" fmla="*/ 128709 h 3341687"/>
              <a:gd name="connsiteX8" fmla="*/ 159593 w 2705370"/>
              <a:gd name="connsiteY8" fmla="*/ 100107 h 3341687"/>
              <a:gd name="connsiteX9" fmla="*/ 230444 w 2705370"/>
              <a:gd name="connsiteY9" fmla="*/ 52914 h 3341687"/>
              <a:gd name="connsiteX10" fmla="*/ 309167 w 2705370"/>
              <a:gd name="connsiteY10" fmla="*/ 19307 h 3341687"/>
              <a:gd name="connsiteX11" fmla="*/ 372861 w 2705370"/>
              <a:gd name="connsiteY11" fmla="*/ 5006 h 3341687"/>
              <a:gd name="connsiteX12" fmla="*/ 417947 w 2705370"/>
              <a:gd name="connsiteY12" fmla="*/ 0 h 3341687"/>
              <a:gd name="connsiteX13" fmla="*/ 440849 w 2705370"/>
              <a:gd name="connsiteY13" fmla="*/ 0 h 3341687"/>
              <a:gd name="connsiteX14" fmla="*/ 2705370 w 2705370"/>
              <a:gd name="connsiteY14" fmla="*/ 0 h 3341687"/>
              <a:gd name="connsiteX15" fmla="*/ 2705370 w 2705370"/>
              <a:gd name="connsiteY15" fmla="*/ 92957 h 3341687"/>
              <a:gd name="connsiteX16" fmla="*/ 440849 w 2705370"/>
              <a:gd name="connsiteY16" fmla="*/ 92957 h 3341687"/>
              <a:gd name="connsiteX17" fmla="*/ 404350 w 2705370"/>
              <a:gd name="connsiteY17" fmla="*/ 93671 h 3341687"/>
              <a:gd name="connsiteX18" fmla="*/ 337078 w 2705370"/>
              <a:gd name="connsiteY18" fmla="*/ 107258 h 3341687"/>
              <a:gd name="connsiteX19" fmla="*/ 274815 w 2705370"/>
              <a:gd name="connsiteY19" fmla="*/ 134429 h 3341687"/>
              <a:gd name="connsiteX20" fmla="*/ 218993 w 2705370"/>
              <a:gd name="connsiteY20" fmla="*/ 171612 h 3341687"/>
              <a:gd name="connsiteX21" fmla="*/ 195376 w 2705370"/>
              <a:gd name="connsiteY21" fmla="*/ 194493 h 3341687"/>
              <a:gd name="connsiteX22" fmla="*/ 171759 w 2705370"/>
              <a:gd name="connsiteY22" fmla="*/ 218805 h 3341687"/>
              <a:gd name="connsiteX23" fmla="*/ 134545 w 2705370"/>
              <a:gd name="connsiteY23" fmla="*/ 274579 h 3341687"/>
              <a:gd name="connsiteX24" fmla="*/ 108781 w 2705370"/>
              <a:gd name="connsiteY24" fmla="*/ 336788 h 3341687"/>
              <a:gd name="connsiteX25" fmla="*/ 95184 w 2705370"/>
              <a:gd name="connsiteY25" fmla="*/ 404003 h 3341687"/>
              <a:gd name="connsiteX26" fmla="*/ 93036 w 2705370"/>
              <a:gd name="connsiteY26" fmla="*/ 439040 h 3341687"/>
              <a:gd name="connsiteX27" fmla="*/ 92977 w 2705370"/>
              <a:gd name="connsiteY27" fmla="*/ 3341687 h 3341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705370" h="3341687">
                <a:moveTo>
                  <a:pt x="0" y="3341687"/>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2705370" y="0"/>
                </a:lnTo>
                <a:lnTo>
                  <a:pt x="2705370" y="92957"/>
                </a:lnTo>
                <a:lnTo>
                  <a:pt x="440849" y="92957"/>
                </a:lnTo>
                <a:lnTo>
                  <a:pt x="404350" y="93671"/>
                </a:lnTo>
                <a:lnTo>
                  <a:pt x="337078" y="107258"/>
                </a:lnTo>
                <a:lnTo>
                  <a:pt x="274815" y="134429"/>
                </a:lnTo>
                <a:lnTo>
                  <a:pt x="218993" y="171612"/>
                </a:lnTo>
                <a:lnTo>
                  <a:pt x="195376" y="194493"/>
                </a:lnTo>
                <a:lnTo>
                  <a:pt x="171759" y="218805"/>
                </a:lnTo>
                <a:lnTo>
                  <a:pt x="134545" y="274579"/>
                </a:lnTo>
                <a:lnTo>
                  <a:pt x="108781" y="336788"/>
                </a:lnTo>
                <a:lnTo>
                  <a:pt x="95184" y="404003"/>
                </a:lnTo>
                <a:lnTo>
                  <a:pt x="93036" y="439040"/>
                </a:lnTo>
                <a:lnTo>
                  <a:pt x="92977" y="3341687"/>
                </a:lnTo>
                <a:close/>
              </a:path>
            </a:pathLst>
          </a:custGeom>
          <a:solidFill>
            <a:srgbClr val="ABC80C"/>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3" name="Freeform 38">
            <a:extLst>
              <a:ext uri="{FF2B5EF4-FFF2-40B4-BE49-F238E27FC236}">
                <a16:creationId xmlns:a16="http://schemas.microsoft.com/office/drawing/2014/main" id="{6CF7FF55-4963-414C-A8AA-A91778879311}"/>
              </a:ext>
            </a:extLst>
          </p:cNvPr>
          <p:cNvSpPr>
            <a:spLocks/>
          </p:cNvSpPr>
          <p:nvPr/>
        </p:nvSpPr>
        <p:spPr bwMode="auto">
          <a:xfrm rot="5400000">
            <a:off x="3672302" y="3761923"/>
            <a:ext cx="1865183" cy="2804105"/>
          </a:xfrm>
          <a:custGeom>
            <a:avLst/>
            <a:gdLst>
              <a:gd name="connsiteX0" fmla="*/ 0 w 1881457"/>
              <a:gd name="connsiteY0" fmla="*/ 3075784 h 3075784"/>
              <a:gd name="connsiteX1" fmla="*/ 0 w 1881457"/>
              <a:gd name="connsiteY1" fmla="*/ 439040 h 3075784"/>
              <a:gd name="connsiteX2" fmla="*/ 1432 w 1881457"/>
              <a:gd name="connsiteY2" fmla="*/ 416873 h 3075784"/>
              <a:gd name="connsiteX3" fmla="*/ 5725 w 1881457"/>
              <a:gd name="connsiteY3" fmla="*/ 372540 h 3075784"/>
              <a:gd name="connsiteX4" fmla="*/ 20039 w 1881457"/>
              <a:gd name="connsiteY4" fmla="*/ 308901 h 3075784"/>
              <a:gd name="connsiteX5" fmla="*/ 52959 w 1881457"/>
              <a:gd name="connsiteY5" fmla="*/ 230246 h 3075784"/>
              <a:gd name="connsiteX6" fmla="*/ 100193 w 1881457"/>
              <a:gd name="connsiteY6" fmla="*/ 159456 h 3075784"/>
              <a:gd name="connsiteX7" fmla="*/ 129535 w 1881457"/>
              <a:gd name="connsiteY7" fmla="*/ 128709 h 3075784"/>
              <a:gd name="connsiteX8" fmla="*/ 159593 w 1881457"/>
              <a:gd name="connsiteY8" fmla="*/ 100107 h 3075784"/>
              <a:gd name="connsiteX9" fmla="*/ 230444 w 1881457"/>
              <a:gd name="connsiteY9" fmla="*/ 52914 h 3075784"/>
              <a:gd name="connsiteX10" fmla="*/ 309167 w 1881457"/>
              <a:gd name="connsiteY10" fmla="*/ 19307 h 3075784"/>
              <a:gd name="connsiteX11" fmla="*/ 372861 w 1881457"/>
              <a:gd name="connsiteY11" fmla="*/ 5006 h 3075784"/>
              <a:gd name="connsiteX12" fmla="*/ 417947 w 1881457"/>
              <a:gd name="connsiteY12" fmla="*/ 0 h 3075784"/>
              <a:gd name="connsiteX13" fmla="*/ 440849 w 1881457"/>
              <a:gd name="connsiteY13" fmla="*/ 0 h 3075784"/>
              <a:gd name="connsiteX14" fmla="*/ 1881457 w 1881457"/>
              <a:gd name="connsiteY14" fmla="*/ 0 h 3075784"/>
              <a:gd name="connsiteX15" fmla="*/ 1881457 w 1881457"/>
              <a:gd name="connsiteY15" fmla="*/ 92957 h 3075784"/>
              <a:gd name="connsiteX16" fmla="*/ 440849 w 1881457"/>
              <a:gd name="connsiteY16" fmla="*/ 92957 h 3075784"/>
              <a:gd name="connsiteX17" fmla="*/ 404350 w 1881457"/>
              <a:gd name="connsiteY17" fmla="*/ 93671 h 3075784"/>
              <a:gd name="connsiteX18" fmla="*/ 337078 w 1881457"/>
              <a:gd name="connsiteY18" fmla="*/ 107258 h 3075784"/>
              <a:gd name="connsiteX19" fmla="*/ 274815 w 1881457"/>
              <a:gd name="connsiteY19" fmla="*/ 134429 h 3075784"/>
              <a:gd name="connsiteX20" fmla="*/ 218993 w 1881457"/>
              <a:gd name="connsiteY20" fmla="*/ 171612 h 3075784"/>
              <a:gd name="connsiteX21" fmla="*/ 195376 w 1881457"/>
              <a:gd name="connsiteY21" fmla="*/ 194493 h 3075784"/>
              <a:gd name="connsiteX22" fmla="*/ 171759 w 1881457"/>
              <a:gd name="connsiteY22" fmla="*/ 218805 h 3075784"/>
              <a:gd name="connsiteX23" fmla="*/ 134545 w 1881457"/>
              <a:gd name="connsiteY23" fmla="*/ 274579 h 3075784"/>
              <a:gd name="connsiteX24" fmla="*/ 108781 w 1881457"/>
              <a:gd name="connsiteY24" fmla="*/ 336788 h 3075784"/>
              <a:gd name="connsiteX25" fmla="*/ 95184 w 1881457"/>
              <a:gd name="connsiteY25" fmla="*/ 404003 h 3075784"/>
              <a:gd name="connsiteX26" fmla="*/ 93036 w 1881457"/>
              <a:gd name="connsiteY26" fmla="*/ 439040 h 3075784"/>
              <a:gd name="connsiteX27" fmla="*/ 92983 w 1881457"/>
              <a:gd name="connsiteY27" fmla="*/ 3075784 h 307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881457" h="3075784">
                <a:moveTo>
                  <a:pt x="0" y="3075784"/>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1881457" y="0"/>
                </a:lnTo>
                <a:lnTo>
                  <a:pt x="1881457" y="92957"/>
                </a:lnTo>
                <a:lnTo>
                  <a:pt x="440849" y="92957"/>
                </a:lnTo>
                <a:lnTo>
                  <a:pt x="404350" y="93671"/>
                </a:lnTo>
                <a:lnTo>
                  <a:pt x="337078" y="107258"/>
                </a:lnTo>
                <a:lnTo>
                  <a:pt x="274815" y="134429"/>
                </a:lnTo>
                <a:lnTo>
                  <a:pt x="218993" y="171612"/>
                </a:lnTo>
                <a:lnTo>
                  <a:pt x="195376" y="194493"/>
                </a:lnTo>
                <a:lnTo>
                  <a:pt x="171759" y="218805"/>
                </a:lnTo>
                <a:lnTo>
                  <a:pt x="134545" y="274579"/>
                </a:lnTo>
                <a:lnTo>
                  <a:pt x="108781" y="336788"/>
                </a:lnTo>
                <a:lnTo>
                  <a:pt x="95184" y="404003"/>
                </a:lnTo>
                <a:lnTo>
                  <a:pt x="93036" y="439040"/>
                </a:lnTo>
                <a:lnTo>
                  <a:pt x="92983" y="3075784"/>
                </a:lnTo>
                <a:close/>
              </a:path>
            </a:pathLst>
          </a:custGeom>
          <a:solidFill>
            <a:srgbClr val="F8AB0D"/>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4" name="Freeform 41">
            <a:extLst>
              <a:ext uri="{FF2B5EF4-FFF2-40B4-BE49-F238E27FC236}">
                <a16:creationId xmlns:a16="http://schemas.microsoft.com/office/drawing/2014/main" id="{FE4ADDB1-06E0-4796-BD44-5707D380BE43}"/>
              </a:ext>
            </a:extLst>
          </p:cNvPr>
          <p:cNvSpPr>
            <a:spLocks/>
          </p:cNvSpPr>
          <p:nvPr/>
        </p:nvSpPr>
        <p:spPr bwMode="auto">
          <a:xfrm rot="5400000">
            <a:off x="4480842" y="4570466"/>
            <a:ext cx="1048399" cy="2003807"/>
          </a:xfrm>
          <a:custGeom>
            <a:avLst/>
            <a:gdLst>
              <a:gd name="connsiteX0" fmla="*/ 0 w 1057545"/>
              <a:gd name="connsiteY0" fmla="*/ 2197949 h 2197949"/>
              <a:gd name="connsiteX1" fmla="*/ 0 w 1057545"/>
              <a:gd name="connsiteY1" fmla="*/ 439040 h 2197949"/>
              <a:gd name="connsiteX2" fmla="*/ 1432 w 1057545"/>
              <a:gd name="connsiteY2" fmla="*/ 416873 h 2197949"/>
              <a:gd name="connsiteX3" fmla="*/ 5725 w 1057545"/>
              <a:gd name="connsiteY3" fmla="*/ 372540 h 2197949"/>
              <a:gd name="connsiteX4" fmla="*/ 20039 w 1057545"/>
              <a:gd name="connsiteY4" fmla="*/ 308901 h 2197949"/>
              <a:gd name="connsiteX5" fmla="*/ 52959 w 1057545"/>
              <a:gd name="connsiteY5" fmla="*/ 230246 h 2197949"/>
              <a:gd name="connsiteX6" fmla="*/ 100193 w 1057545"/>
              <a:gd name="connsiteY6" fmla="*/ 159456 h 2197949"/>
              <a:gd name="connsiteX7" fmla="*/ 129535 w 1057545"/>
              <a:gd name="connsiteY7" fmla="*/ 128709 h 2197949"/>
              <a:gd name="connsiteX8" fmla="*/ 159593 w 1057545"/>
              <a:gd name="connsiteY8" fmla="*/ 100107 h 2197949"/>
              <a:gd name="connsiteX9" fmla="*/ 230444 w 1057545"/>
              <a:gd name="connsiteY9" fmla="*/ 52914 h 2197949"/>
              <a:gd name="connsiteX10" fmla="*/ 309167 w 1057545"/>
              <a:gd name="connsiteY10" fmla="*/ 19307 h 2197949"/>
              <a:gd name="connsiteX11" fmla="*/ 372861 w 1057545"/>
              <a:gd name="connsiteY11" fmla="*/ 5006 h 2197949"/>
              <a:gd name="connsiteX12" fmla="*/ 417947 w 1057545"/>
              <a:gd name="connsiteY12" fmla="*/ 0 h 2197949"/>
              <a:gd name="connsiteX13" fmla="*/ 440849 w 1057545"/>
              <a:gd name="connsiteY13" fmla="*/ 0 h 2197949"/>
              <a:gd name="connsiteX14" fmla="*/ 1057545 w 1057545"/>
              <a:gd name="connsiteY14" fmla="*/ 0 h 2197949"/>
              <a:gd name="connsiteX15" fmla="*/ 1057545 w 1057545"/>
              <a:gd name="connsiteY15" fmla="*/ 92957 h 2197949"/>
              <a:gd name="connsiteX16" fmla="*/ 440849 w 1057545"/>
              <a:gd name="connsiteY16" fmla="*/ 92957 h 2197949"/>
              <a:gd name="connsiteX17" fmla="*/ 404350 w 1057545"/>
              <a:gd name="connsiteY17" fmla="*/ 93671 h 2197949"/>
              <a:gd name="connsiteX18" fmla="*/ 337078 w 1057545"/>
              <a:gd name="connsiteY18" fmla="*/ 107258 h 2197949"/>
              <a:gd name="connsiteX19" fmla="*/ 274815 w 1057545"/>
              <a:gd name="connsiteY19" fmla="*/ 134429 h 2197949"/>
              <a:gd name="connsiteX20" fmla="*/ 218993 w 1057545"/>
              <a:gd name="connsiteY20" fmla="*/ 171612 h 2197949"/>
              <a:gd name="connsiteX21" fmla="*/ 195376 w 1057545"/>
              <a:gd name="connsiteY21" fmla="*/ 194493 h 2197949"/>
              <a:gd name="connsiteX22" fmla="*/ 171760 w 1057545"/>
              <a:gd name="connsiteY22" fmla="*/ 218805 h 2197949"/>
              <a:gd name="connsiteX23" fmla="*/ 134545 w 1057545"/>
              <a:gd name="connsiteY23" fmla="*/ 274579 h 2197949"/>
              <a:gd name="connsiteX24" fmla="*/ 108781 w 1057545"/>
              <a:gd name="connsiteY24" fmla="*/ 336788 h 2197949"/>
              <a:gd name="connsiteX25" fmla="*/ 95184 w 1057545"/>
              <a:gd name="connsiteY25" fmla="*/ 404003 h 2197949"/>
              <a:gd name="connsiteX26" fmla="*/ 93037 w 1057545"/>
              <a:gd name="connsiteY26" fmla="*/ 439040 h 2197949"/>
              <a:gd name="connsiteX27" fmla="*/ 93001 w 1057545"/>
              <a:gd name="connsiteY27" fmla="*/ 2197949 h 2197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57545" h="2197949">
                <a:moveTo>
                  <a:pt x="0" y="2197949"/>
                </a:moveTo>
                <a:lnTo>
                  <a:pt x="0" y="439040"/>
                </a:lnTo>
                <a:lnTo>
                  <a:pt x="1432" y="416873"/>
                </a:lnTo>
                <a:lnTo>
                  <a:pt x="5725" y="372540"/>
                </a:lnTo>
                <a:lnTo>
                  <a:pt x="20039" y="308901"/>
                </a:lnTo>
                <a:lnTo>
                  <a:pt x="52959" y="230246"/>
                </a:lnTo>
                <a:lnTo>
                  <a:pt x="100193" y="159456"/>
                </a:lnTo>
                <a:lnTo>
                  <a:pt x="129535" y="128709"/>
                </a:lnTo>
                <a:lnTo>
                  <a:pt x="159593" y="100107"/>
                </a:lnTo>
                <a:lnTo>
                  <a:pt x="230444" y="52914"/>
                </a:lnTo>
                <a:lnTo>
                  <a:pt x="309167" y="19307"/>
                </a:lnTo>
                <a:lnTo>
                  <a:pt x="372861" y="5006"/>
                </a:lnTo>
                <a:lnTo>
                  <a:pt x="417947" y="0"/>
                </a:lnTo>
                <a:lnTo>
                  <a:pt x="440849" y="0"/>
                </a:lnTo>
                <a:lnTo>
                  <a:pt x="1057545" y="0"/>
                </a:lnTo>
                <a:lnTo>
                  <a:pt x="1057545" y="92957"/>
                </a:lnTo>
                <a:lnTo>
                  <a:pt x="440849" y="92957"/>
                </a:lnTo>
                <a:lnTo>
                  <a:pt x="404350" y="93671"/>
                </a:lnTo>
                <a:lnTo>
                  <a:pt x="337078" y="107258"/>
                </a:lnTo>
                <a:lnTo>
                  <a:pt x="274815" y="134429"/>
                </a:lnTo>
                <a:lnTo>
                  <a:pt x="218993" y="171612"/>
                </a:lnTo>
                <a:lnTo>
                  <a:pt x="195376" y="194493"/>
                </a:lnTo>
                <a:lnTo>
                  <a:pt x="171760" y="218805"/>
                </a:lnTo>
                <a:lnTo>
                  <a:pt x="134545" y="274579"/>
                </a:lnTo>
                <a:lnTo>
                  <a:pt x="108781" y="336788"/>
                </a:lnTo>
                <a:lnTo>
                  <a:pt x="95184" y="404003"/>
                </a:lnTo>
                <a:lnTo>
                  <a:pt x="93037" y="439040"/>
                </a:lnTo>
                <a:lnTo>
                  <a:pt x="93001" y="2197949"/>
                </a:lnTo>
                <a:close/>
              </a:path>
            </a:pathLst>
          </a:custGeom>
          <a:solidFill>
            <a:srgbClr val="22AEB8"/>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5" name="Freeform 405">
            <a:extLst>
              <a:ext uri="{FF2B5EF4-FFF2-40B4-BE49-F238E27FC236}">
                <a16:creationId xmlns:a16="http://schemas.microsoft.com/office/drawing/2014/main" id="{132E110A-FC63-4B06-BB28-53762489E7B2}"/>
              </a:ext>
            </a:extLst>
          </p:cNvPr>
          <p:cNvSpPr>
            <a:spLocks/>
          </p:cNvSpPr>
          <p:nvPr/>
        </p:nvSpPr>
        <p:spPr bwMode="auto">
          <a:xfrm>
            <a:off x="1919010" y="4762138"/>
            <a:ext cx="2903783" cy="747542"/>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Cơ sở hạ tầng nông thôn hoàn thiện</a:t>
            </a:r>
            <a:endParaRPr lang="en-US" b="1" dirty="0"/>
          </a:p>
        </p:txBody>
      </p:sp>
      <p:sp>
        <p:nvSpPr>
          <p:cNvPr id="16" name="Freeform 405">
            <a:extLst>
              <a:ext uri="{FF2B5EF4-FFF2-40B4-BE49-F238E27FC236}">
                <a16:creationId xmlns:a16="http://schemas.microsoft.com/office/drawing/2014/main" id="{39BB0621-4DE6-40A6-B06E-A219F75D7014}"/>
              </a:ext>
            </a:extLst>
          </p:cNvPr>
          <p:cNvSpPr>
            <a:spLocks/>
          </p:cNvSpPr>
          <p:nvPr/>
        </p:nvSpPr>
        <p:spPr bwMode="auto">
          <a:xfrm>
            <a:off x="1404509" y="3963755"/>
            <a:ext cx="2681675" cy="747542"/>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Kinh tế nông thôn phát triển</a:t>
            </a:r>
            <a:endParaRPr lang="en-US" b="1" dirty="0"/>
          </a:p>
        </p:txBody>
      </p:sp>
      <p:sp>
        <p:nvSpPr>
          <p:cNvPr id="17" name="Freeform 405">
            <a:extLst>
              <a:ext uri="{FF2B5EF4-FFF2-40B4-BE49-F238E27FC236}">
                <a16:creationId xmlns:a16="http://schemas.microsoft.com/office/drawing/2014/main" id="{28007387-C965-4ADA-8708-47ED0B404554}"/>
              </a:ext>
            </a:extLst>
          </p:cNvPr>
          <p:cNvSpPr>
            <a:spLocks/>
          </p:cNvSpPr>
          <p:nvPr/>
        </p:nvSpPr>
        <p:spPr bwMode="auto">
          <a:xfrm>
            <a:off x="1151468" y="3093415"/>
            <a:ext cx="2692304" cy="747542"/>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PCTT chuyển từ bị động sang chủ động</a:t>
            </a:r>
            <a:endParaRPr lang="en-US" b="1" dirty="0"/>
          </a:p>
        </p:txBody>
      </p:sp>
      <p:sp>
        <p:nvSpPr>
          <p:cNvPr id="18" name="Freeform 405">
            <a:extLst>
              <a:ext uri="{FF2B5EF4-FFF2-40B4-BE49-F238E27FC236}">
                <a16:creationId xmlns:a16="http://schemas.microsoft.com/office/drawing/2014/main" id="{274CF2C3-FCB1-457E-9984-228277C75E8A}"/>
              </a:ext>
            </a:extLst>
          </p:cNvPr>
          <p:cNvSpPr>
            <a:spLocks/>
          </p:cNvSpPr>
          <p:nvPr/>
        </p:nvSpPr>
        <p:spPr bwMode="auto">
          <a:xfrm>
            <a:off x="1766117" y="2248737"/>
            <a:ext cx="2331025" cy="747542"/>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Chất lượng và giá trị nông sản tăng</a:t>
            </a:r>
            <a:endParaRPr lang="en-US" b="1" dirty="0"/>
          </a:p>
        </p:txBody>
      </p:sp>
      <p:sp>
        <p:nvSpPr>
          <p:cNvPr id="19" name="Freeform 405">
            <a:extLst>
              <a:ext uri="{FF2B5EF4-FFF2-40B4-BE49-F238E27FC236}">
                <a16:creationId xmlns:a16="http://schemas.microsoft.com/office/drawing/2014/main" id="{3A092144-118E-4E11-9743-8A904579B84B}"/>
              </a:ext>
            </a:extLst>
          </p:cNvPr>
          <p:cNvSpPr>
            <a:spLocks/>
          </p:cNvSpPr>
          <p:nvPr/>
        </p:nvSpPr>
        <p:spPr bwMode="auto">
          <a:xfrm>
            <a:off x="3036548" y="1461643"/>
            <a:ext cx="1978069" cy="747542"/>
          </a:xfrm>
          <a:custGeom>
            <a:avLst/>
            <a:gdLst>
              <a:gd name="T0" fmla="*/ 2761 w 3359"/>
              <a:gd name="T1" fmla="*/ 0 h 1899"/>
              <a:gd name="T2" fmla="*/ 0 w 3359"/>
              <a:gd name="T3" fmla="*/ 0 h 1899"/>
              <a:gd name="T4" fmla="*/ 0 w 3359"/>
              <a:gd name="T5" fmla="*/ 1300 h 1899"/>
              <a:gd name="T6" fmla="*/ 0 w 3359"/>
              <a:gd name="T7" fmla="*/ 1332 h 1899"/>
              <a:gd name="T8" fmla="*/ 6 w 3359"/>
              <a:gd name="T9" fmla="*/ 1391 h 1899"/>
              <a:gd name="T10" fmla="*/ 26 w 3359"/>
              <a:gd name="T11" fmla="*/ 1479 h 1899"/>
              <a:gd name="T12" fmla="*/ 71 w 3359"/>
              <a:gd name="T13" fmla="*/ 1587 h 1899"/>
              <a:gd name="T14" fmla="*/ 136 w 3359"/>
              <a:gd name="T15" fmla="*/ 1681 h 1899"/>
              <a:gd name="T16" fmla="*/ 216 w 3359"/>
              <a:gd name="T17" fmla="*/ 1763 h 1899"/>
              <a:gd name="T18" fmla="*/ 312 w 3359"/>
              <a:gd name="T19" fmla="*/ 1828 h 1899"/>
              <a:gd name="T20" fmla="*/ 420 w 3359"/>
              <a:gd name="T21" fmla="*/ 1873 h 1899"/>
              <a:gd name="T22" fmla="*/ 507 w 3359"/>
              <a:gd name="T23" fmla="*/ 1893 h 1899"/>
              <a:gd name="T24" fmla="*/ 568 w 3359"/>
              <a:gd name="T25" fmla="*/ 1899 h 1899"/>
              <a:gd name="T26" fmla="*/ 599 w 3359"/>
              <a:gd name="T27" fmla="*/ 1899 h 1899"/>
              <a:gd name="T28" fmla="*/ 3359 w 3359"/>
              <a:gd name="T29" fmla="*/ 1899 h 1899"/>
              <a:gd name="T30" fmla="*/ 3359 w 3359"/>
              <a:gd name="T31" fmla="*/ 599 h 1899"/>
              <a:gd name="T32" fmla="*/ 3359 w 3359"/>
              <a:gd name="T33" fmla="*/ 569 h 1899"/>
              <a:gd name="T34" fmla="*/ 3353 w 3359"/>
              <a:gd name="T35" fmla="*/ 508 h 1899"/>
              <a:gd name="T36" fmla="*/ 3334 w 3359"/>
              <a:gd name="T37" fmla="*/ 422 h 1899"/>
              <a:gd name="T38" fmla="*/ 3288 w 3359"/>
              <a:gd name="T39" fmla="*/ 314 h 1899"/>
              <a:gd name="T40" fmla="*/ 3223 w 3359"/>
              <a:gd name="T41" fmla="*/ 218 h 1899"/>
              <a:gd name="T42" fmla="*/ 3143 w 3359"/>
              <a:gd name="T43" fmla="*/ 136 h 1899"/>
              <a:gd name="T44" fmla="*/ 3047 w 3359"/>
              <a:gd name="T45" fmla="*/ 72 h 1899"/>
              <a:gd name="T46" fmla="*/ 2939 w 3359"/>
              <a:gd name="T47" fmla="*/ 26 h 1899"/>
              <a:gd name="T48" fmla="*/ 2851 w 3359"/>
              <a:gd name="T49" fmla="*/ 7 h 1899"/>
              <a:gd name="T50" fmla="*/ 2792 w 3359"/>
              <a:gd name="T51" fmla="*/ 2 h 1899"/>
              <a:gd name="T52" fmla="*/ 2761 w 3359"/>
              <a:gd name="T53" fmla="*/ 0 h 18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359" h="1899">
                <a:moveTo>
                  <a:pt x="2761" y="0"/>
                </a:moveTo>
                <a:lnTo>
                  <a:pt x="0" y="0"/>
                </a:lnTo>
                <a:lnTo>
                  <a:pt x="0" y="1300"/>
                </a:lnTo>
                <a:lnTo>
                  <a:pt x="0" y="1332"/>
                </a:lnTo>
                <a:lnTo>
                  <a:pt x="6" y="1391"/>
                </a:lnTo>
                <a:lnTo>
                  <a:pt x="26" y="1479"/>
                </a:lnTo>
                <a:lnTo>
                  <a:pt x="71" y="1587"/>
                </a:lnTo>
                <a:lnTo>
                  <a:pt x="136" y="1681"/>
                </a:lnTo>
                <a:lnTo>
                  <a:pt x="216" y="1763"/>
                </a:lnTo>
                <a:lnTo>
                  <a:pt x="312" y="1828"/>
                </a:lnTo>
                <a:lnTo>
                  <a:pt x="420" y="1873"/>
                </a:lnTo>
                <a:lnTo>
                  <a:pt x="507" y="1893"/>
                </a:lnTo>
                <a:lnTo>
                  <a:pt x="568" y="1899"/>
                </a:lnTo>
                <a:lnTo>
                  <a:pt x="599" y="1899"/>
                </a:lnTo>
                <a:lnTo>
                  <a:pt x="3359" y="1899"/>
                </a:lnTo>
                <a:lnTo>
                  <a:pt x="3359" y="599"/>
                </a:lnTo>
                <a:lnTo>
                  <a:pt x="3359" y="569"/>
                </a:lnTo>
                <a:lnTo>
                  <a:pt x="3353" y="508"/>
                </a:lnTo>
                <a:lnTo>
                  <a:pt x="3334" y="422"/>
                </a:lnTo>
                <a:lnTo>
                  <a:pt x="3288" y="314"/>
                </a:lnTo>
                <a:lnTo>
                  <a:pt x="3223" y="218"/>
                </a:lnTo>
                <a:lnTo>
                  <a:pt x="3143" y="136"/>
                </a:lnTo>
                <a:lnTo>
                  <a:pt x="3047" y="72"/>
                </a:lnTo>
                <a:lnTo>
                  <a:pt x="2939" y="26"/>
                </a:lnTo>
                <a:lnTo>
                  <a:pt x="2851" y="7"/>
                </a:lnTo>
                <a:lnTo>
                  <a:pt x="2792" y="2"/>
                </a:lnTo>
                <a:lnTo>
                  <a:pt x="2761" y="0"/>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Tăng trưởng ổn định, ANLT</a:t>
            </a:r>
            <a:endParaRPr lang="en-US" b="1" dirty="0"/>
          </a:p>
        </p:txBody>
      </p:sp>
      <p:sp>
        <p:nvSpPr>
          <p:cNvPr id="20" name="Freeform 55">
            <a:extLst>
              <a:ext uri="{FF2B5EF4-FFF2-40B4-BE49-F238E27FC236}">
                <a16:creationId xmlns:a16="http://schemas.microsoft.com/office/drawing/2014/main" id="{353BB12D-AF4B-472F-8AF8-F8A2F6615B7B}"/>
              </a:ext>
            </a:extLst>
          </p:cNvPr>
          <p:cNvSpPr/>
          <p:nvPr/>
        </p:nvSpPr>
        <p:spPr>
          <a:xfrm>
            <a:off x="7274752" y="1461643"/>
            <a:ext cx="2804104" cy="747542"/>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4 h 754063"/>
              <a:gd name="connsiteX20" fmla="*/ 87910 w 2171243"/>
              <a:gd name="connsiteY20" fmla="*/ 86564 h 754063"/>
              <a:gd name="connsiteX21" fmla="*/ 139622 w 2171243"/>
              <a:gd name="connsiteY21" fmla="*/ 54003 h 754063"/>
              <a:gd name="connsiteX22" fmla="*/ 201676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4"/>
                </a:lnTo>
                <a:lnTo>
                  <a:pt x="87910" y="86564"/>
                </a:lnTo>
                <a:lnTo>
                  <a:pt x="139622" y="54003"/>
                </a:lnTo>
                <a:lnTo>
                  <a:pt x="201676" y="28590"/>
                </a:lnTo>
                <a:lnTo>
                  <a:pt x="271486" y="10324"/>
                </a:lnTo>
                <a:lnTo>
                  <a:pt x="328369" y="2780"/>
                </a:lnTo>
                <a:lnTo>
                  <a:pt x="366506" y="79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Cơ cấu SX chuyển đổi tích cực</a:t>
            </a:r>
            <a:endParaRPr lang="en-US" b="1" dirty="0"/>
          </a:p>
        </p:txBody>
      </p:sp>
      <p:sp>
        <p:nvSpPr>
          <p:cNvPr id="21" name="Freeform 56">
            <a:extLst>
              <a:ext uri="{FF2B5EF4-FFF2-40B4-BE49-F238E27FC236}">
                <a16:creationId xmlns:a16="http://schemas.microsoft.com/office/drawing/2014/main" id="{A97E715F-E81D-4F0B-B376-BD1C0DFDFA67}"/>
              </a:ext>
            </a:extLst>
          </p:cNvPr>
          <p:cNvSpPr/>
          <p:nvPr/>
        </p:nvSpPr>
        <p:spPr>
          <a:xfrm>
            <a:off x="8192877" y="2277530"/>
            <a:ext cx="2633169" cy="747542"/>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5 h 754063"/>
              <a:gd name="connsiteX20" fmla="*/ 87910 w 2171243"/>
              <a:gd name="connsiteY20" fmla="*/ 86564 h 754063"/>
              <a:gd name="connsiteX21" fmla="*/ 139621 w 2171243"/>
              <a:gd name="connsiteY21" fmla="*/ 54004 h 754063"/>
              <a:gd name="connsiteX22" fmla="*/ 201675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5"/>
                </a:lnTo>
                <a:lnTo>
                  <a:pt x="87910" y="86564"/>
                </a:lnTo>
                <a:lnTo>
                  <a:pt x="139621" y="54004"/>
                </a:lnTo>
                <a:lnTo>
                  <a:pt x="201675" y="28590"/>
                </a:lnTo>
                <a:lnTo>
                  <a:pt x="271486" y="10324"/>
                </a:lnTo>
                <a:lnTo>
                  <a:pt x="328369" y="2780"/>
                </a:lnTo>
                <a:lnTo>
                  <a:pt x="366506" y="79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Hạ tầng SX (HTTL) phát triển</a:t>
            </a:r>
            <a:endParaRPr lang="en-US" b="1" dirty="0"/>
          </a:p>
        </p:txBody>
      </p:sp>
      <p:sp>
        <p:nvSpPr>
          <p:cNvPr id="22" name="Freeform 57">
            <a:extLst>
              <a:ext uri="{FF2B5EF4-FFF2-40B4-BE49-F238E27FC236}">
                <a16:creationId xmlns:a16="http://schemas.microsoft.com/office/drawing/2014/main" id="{0F46032A-3319-4DF3-BD27-705D185F7C0F}"/>
              </a:ext>
            </a:extLst>
          </p:cNvPr>
          <p:cNvSpPr/>
          <p:nvPr/>
        </p:nvSpPr>
        <p:spPr>
          <a:xfrm>
            <a:off x="8446424" y="3093415"/>
            <a:ext cx="2379621" cy="747542"/>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5 h 754063"/>
              <a:gd name="connsiteX20" fmla="*/ 87910 w 2171243"/>
              <a:gd name="connsiteY20" fmla="*/ 86564 h 754063"/>
              <a:gd name="connsiteX21" fmla="*/ 139621 w 2171243"/>
              <a:gd name="connsiteY21" fmla="*/ 54004 h 754063"/>
              <a:gd name="connsiteX22" fmla="*/ 201675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5"/>
                </a:lnTo>
                <a:lnTo>
                  <a:pt x="87910" y="86564"/>
                </a:lnTo>
                <a:lnTo>
                  <a:pt x="139621" y="54004"/>
                </a:lnTo>
                <a:lnTo>
                  <a:pt x="201675" y="28590"/>
                </a:lnTo>
                <a:lnTo>
                  <a:pt x="271486" y="10324"/>
                </a:lnTo>
                <a:lnTo>
                  <a:pt x="328369" y="2780"/>
                </a:lnTo>
                <a:lnTo>
                  <a:pt x="366506" y="79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Thương mại NLTS phát triển</a:t>
            </a:r>
            <a:endParaRPr lang="en-US" b="1" dirty="0"/>
          </a:p>
        </p:txBody>
      </p:sp>
      <p:sp>
        <p:nvSpPr>
          <p:cNvPr id="23" name="Freeform 58">
            <a:extLst>
              <a:ext uri="{FF2B5EF4-FFF2-40B4-BE49-F238E27FC236}">
                <a16:creationId xmlns:a16="http://schemas.microsoft.com/office/drawing/2014/main" id="{48FF998D-86B5-4471-B870-CB9B1D0F106B}"/>
              </a:ext>
            </a:extLst>
          </p:cNvPr>
          <p:cNvSpPr/>
          <p:nvPr/>
        </p:nvSpPr>
        <p:spPr>
          <a:xfrm>
            <a:off x="8203838" y="3909302"/>
            <a:ext cx="2622207" cy="747542"/>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5 h 754063"/>
              <a:gd name="connsiteX20" fmla="*/ 87910 w 2171243"/>
              <a:gd name="connsiteY20" fmla="*/ 86564 h 754063"/>
              <a:gd name="connsiteX21" fmla="*/ 139621 w 2171243"/>
              <a:gd name="connsiteY21" fmla="*/ 54004 h 754063"/>
              <a:gd name="connsiteX22" fmla="*/ 201675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5"/>
                </a:lnTo>
                <a:lnTo>
                  <a:pt x="87910" y="86564"/>
                </a:lnTo>
                <a:lnTo>
                  <a:pt x="139621" y="54004"/>
                </a:lnTo>
                <a:lnTo>
                  <a:pt x="201675" y="28590"/>
                </a:lnTo>
                <a:lnTo>
                  <a:pt x="271486" y="10324"/>
                </a:lnTo>
                <a:lnTo>
                  <a:pt x="328369" y="2780"/>
                </a:lnTo>
                <a:lnTo>
                  <a:pt x="366506" y="79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Lao động NN chuyển dịch nhanh</a:t>
            </a:r>
            <a:endParaRPr lang="en-US" b="1" dirty="0"/>
          </a:p>
        </p:txBody>
      </p:sp>
      <p:sp>
        <p:nvSpPr>
          <p:cNvPr id="24" name="Freeform 59">
            <a:extLst>
              <a:ext uri="{FF2B5EF4-FFF2-40B4-BE49-F238E27FC236}">
                <a16:creationId xmlns:a16="http://schemas.microsoft.com/office/drawing/2014/main" id="{0935DC03-D0D5-4296-A2E9-C4D4495B95F4}"/>
              </a:ext>
            </a:extLst>
          </p:cNvPr>
          <p:cNvSpPr/>
          <p:nvPr/>
        </p:nvSpPr>
        <p:spPr>
          <a:xfrm>
            <a:off x="7747699" y="4831766"/>
            <a:ext cx="2622207" cy="747542"/>
          </a:xfrm>
          <a:custGeom>
            <a:avLst/>
            <a:gdLst>
              <a:gd name="connsiteX0" fmla="*/ 386545 w 2171243"/>
              <a:gd name="connsiteY0" fmla="*/ 0 h 754063"/>
              <a:gd name="connsiteX1" fmla="*/ 2171243 w 2171243"/>
              <a:gd name="connsiteY1" fmla="*/ 0 h 754063"/>
              <a:gd name="connsiteX2" fmla="*/ 2171243 w 2171243"/>
              <a:gd name="connsiteY2" fmla="*/ 516210 h 754063"/>
              <a:gd name="connsiteX3" fmla="*/ 2171243 w 2171243"/>
              <a:gd name="connsiteY3" fmla="*/ 528916 h 754063"/>
              <a:gd name="connsiteX4" fmla="*/ 2167365 w 2171243"/>
              <a:gd name="connsiteY4" fmla="*/ 552344 h 754063"/>
              <a:gd name="connsiteX5" fmla="*/ 2154437 w 2171243"/>
              <a:gd name="connsiteY5" fmla="*/ 587288 h 754063"/>
              <a:gd name="connsiteX6" fmla="*/ 2125349 w 2171243"/>
              <a:gd name="connsiteY6" fmla="*/ 630173 h 754063"/>
              <a:gd name="connsiteX7" fmla="*/ 2083333 w 2171243"/>
              <a:gd name="connsiteY7" fmla="*/ 667499 h 754063"/>
              <a:gd name="connsiteX8" fmla="*/ 2031622 w 2171243"/>
              <a:gd name="connsiteY8" fmla="*/ 700060 h 754063"/>
              <a:gd name="connsiteX9" fmla="*/ 1969568 w 2171243"/>
              <a:gd name="connsiteY9" fmla="*/ 725870 h 754063"/>
              <a:gd name="connsiteX10" fmla="*/ 1899757 w 2171243"/>
              <a:gd name="connsiteY10" fmla="*/ 743739 h 754063"/>
              <a:gd name="connsiteX11" fmla="*/ 1843520 w 2171243"/>
              <a:gd name="connsiteY11" fmla="*/ 751681 h 754063"/>
              <a:gd name="connsiteX12" fmla="*/ 1804090 w 2171243"/>
              <a:gd name="connsiteY12" fmla="*/ 754063 h 754063"/>
              <a:gd name="connsiteX13" fmla="*/ 1784052 w 2171243"/>
              <a:gd name="connsiteY13" fmla="*/ 754063 h 754063"/>
              <a:gd name="connsiteX14" fmla="*/ 0 w 2171243"/>
              <a:gd name="connsiteY14" fmla="*/ 754063 h 754063"/>
              <a:gd name="connsiteX15" fmla="*/ 0 w 2171243"/>
              <a:gd name="connsiteY15" fmla="*/ 237854 h 754063"/>
              <a:gd name="connsiteX16" fmla="*/ 0 w 2171243"/>
              <a:gd name="connsiteY16" fmla="*/ 225941 h 754063"/>
              <a:gd name="connsiteX17" fmla="*/ 3878 w 2171243"/>
              <a:gd name="connsiteY17" fmla="*/ 201719 h 754063"/>
              <a:gd name="connsiteX18" fmla="*/ 16160 w 2171243"/>
              <a:gd name="connsiteY18" fmla="*/ 167570 h 754063"/>
              <a:gd name="connsiteX19" fmla="*/ 45894 w 2171243"/>
              <a:gd name="connsiteY19" fmla="*/ 124685 h 754063"/>
              <a:gd name="connsiteX20" fmla="*/ 87910 w 2171243"/>
              <a:gd name="connsiteY20" fmla="*/ 86565 h 754063"/>
              <a:gd name="connsiteX21" fmla="*/ 139622 w 2171243"/>
              <a:gd name="connsiteY21" fmla="*/ 54004 h 754063"/>
              <a:gd name="connsiteX22" fmla="*/ 201676 w 2171243"/>
              <a:gd name="connsiteY22" fmla="*/ 28590 h 754063"/>
              <a:gd name="connsiteX23" fmla="*/ 271486 w 2171243"/>
              <a:gd name="connsiteY23" fmla="*/ 10324 h 754063"/>
              <a:gd name="connsiteX24" fmla="*/ 328369 w 2171243"/>
              <a:gd name="connsiteY24" fmla="*/ 2780 h 754063"/>
              <a:gd name="connsiteX25" fmla="*/ 366506 w 2171243"/>
              <a:gd name="connsiteY25" fmla="*/ 794 h 754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171243" h="754063">
                <a:moveTo>
                  <a:pt x="386545" y="0"/>
                </a:moveTo>
                <a:lnTo>
                  <a:pt x="2171243" y="0"/>
                </a:lnTo>
                <a:lnTo>
                  <a:pt x="2171243" y="516210"/>
                </a:lnTo>
                <a:lnTo>
                  <a:pt x="2171243" y="528916"/>
                </a:lnTo>
                <a:lnTo>
                  <a:pt x="2167365" y="552344"/>
                </a:lnTo>
                <a:lnTo>
                  <a:pt x="2154437" y="587288"/>
                </a:lnTo>
                <a:lnTo>
                  <a:pt x="2125349" y="630173"/>
                </a:lnTo>
                <a:lnTo>
                  <a:pt x="2083333" y="667499"/>
                </a:lnTo>
                <a:lnTo>
                  <a:pt x="2031622" y="700060"/>
                </a:lnTo>
                <a:lnTo>
                  <a:pt x="1969568" y="725870"/>
                </a:lnTo>
                <a:lnTo>
                  <a:pt x="1899757" y="743739"/>
                </a:lnTo>
                <a:lnTo>
                  <a:pt x="1843520" y="751681"/>
                </a:lnTo>
                <a:lnTo>
                  <a:pt x="1804090" y="754063"/>
                </a:lnTo>
                <a:lnTo>
                  <a:pt x="1784052" y="754063"/>
                </a:lnTo>
                <a:lnTo>
                  <a:pt x="0" y="754063"/>
                </a:lnTo>
                <a:lnTo>
                  <a:pt x="0" y="237854"/>
                </a:lnTo>
                <a:lnTo>
                  <a:pt x="0" y="225941"/>
                </a:lnTo>
                <a:lnTo>
                  <a:pt x="3878" y="201719"/>
                </a:lnTo>
                <a:lnTo>
                  <a:pt x="16160" y="167570"/>
                </a:lnTo>
                <a:lnTo>
                  <a:pt x="45894" y="124685"/>
                </a:lnTo>
                <a:lnTo>
                  <a:pt x="87910" y="86565"/>
                </a:lnTo>
                <a:lnTo>
                  <a:pt x="139622" y="54004"/>
                </a:lnTo>
                <a:lnTo>
                  <a:pt x="201676" y="28590"/>
                </a:lnTo>
                <a:lnTo>
                  <a:pt x="271486" y="10324"/>
                </a:lnTo>
                <a:lnTo>
                  <a:pt x="328369" y="2780"/>
                </a:lnTo>
                <a:lnTo>
                  <a:pt x="366506" y="794"/>
                </a:lnTo>
                <a:close/>
              </a:path>
            </a:pathLst>
          </a:cu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pPr algn="ctr"/>
            <a:r>
              <a:rPr lang="vi-VN" b="1" dirty="0"/>
              <a:t>Thu nhập cư dân nông thôn tăng</a:t>
            </a:r>
            <a:endParaRPr lang="en-US" b="1" dirty="0"/>
          </a:p>
        </p:txBody>
      </p:sp>
      <p:sp>
        <p:nvSpPr>
          <p:cNvPr id="25" name="Rectangle 1005">
            <a:extLst>
              <a:ext uri="{FF2B5EF4-FFF2-40B4-BE49-F238E27FC236}">
                <a16:creationId xmlns:a16="http://schemas.microsoft.com/office/drawing/2014/main" id="{4A61B1A0-88EF-4548-B325-9A3B054D42BF}"/>
              </a:ext>
            </a:extLst>
          </p:cNvPr>
          <p:cNvSpPr>
            <a:spLocks noChangeArrowheads="1"/>
          </p:cNvSpPr>
          <p:nvPr/>
        </p:nvSpPr>
        <p:spPr bwMode="auto">
          <a:xfrm>
            <a:off x="5293186" y="5454200"/>
            <a:ext cx="1521689" cy="326989"/>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1006">
            <a:extLst>
              <a:ext uri="{FF2B5EF4-FFF2-40B4-BE49-F238E27FC236}">
                <a16:creationId xmlns:a16="http://schemas.microsoft.com/office/drawing/2014/main" id="{903EED4D-232B-4DC2-B5C5-C41856C947D0}"/>
              </a:ext>
            </a:extLst>
          </p:cNvPr>
          <p:cNvSpPr>
            <a:spLocks/>
          </p:cNvSpPr>
          <p:nvPr/>
        </p:nvSpPr>
        <p:spPr bwMode="auto">
          <a:xfrm>
            <a:off x="5406446" y="5781188"/>
            <a:ext cx="1379111" cy="1076812"/>
          </a:xfrm>
          <a:custGeom>
            <a:avLst/>
            <a:gdLst>
              <a:gd name="T0" fmla="*/ 1713 w 2127"/>
              <a:gd name="T1" fmla="*/ 1529 h 1529"/>
              <a:gd name="T2" fmla="*/ 413 w 2127"/>
              <a:gd name="T3" fmla="*/ 1529 h 1529"/>
              <a:gd name="T4" fmla="*/ 0 w 2127"/>
              <a:gd name="T5" fmla="*/ 0 h 1529"/>
              <a:gd name="T6" fmla="*/ 2127 w 2127"/>
              <a:gd name="T7" fmla="*/ 0 h 1529"/>
              <a:gd name="T8" fmla="*/ 1713 w 2127"/>
              <a:gd name="T9" fmla="*/ 1529 h 1529"/>
            </a:gdLst>
            <a:ahLst/>
            <a:cxnLst>
              <a:cxn ang="0">
                <a:pos x="T0" y="T1"/>
              </a:cxn>
              <a:cxn ang="0">
                <a:pos x="T2" y="T3"/>
              </a:cxn>
              <a:cxn ang="0">
                <a:pos x="T4" y="T5"/>
              </a:cxn>
              <a:cxn ang="0">
                <a:pos x="T6" y="T7"/>
              </a:cxn>
              <a:cxn ang="0">
                <a:pos x="T8" y="T9"/>
              </a:cxn>
            </a:cxnLst>
            <a:rect l="0" t="0" r="r" b="b"/>
            <a:pathLst>
              <a:path w="2127" h="1529">
                <a:moveTo>
                  <a:pt x="1713" y="1529"/>
                </a:moveTo>
                <a:lnTo>
                  <a:pt x="413" y="1529"/>
                </a:lnTo>
                <a:lnTo>
                  <a:pt x="0" y="0"/>
                </a:lnTo>
                <a:lnTo>
                  <a:pt x="2127" y="0"/>
                </a:lnTo>
                <a:lnTo>
                  <a:pt x="1713" y="152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Rectangle 1007">
            <a:extLst>
              <a:ext uri="{FF2B5EF4-FFF2-40B4-BE49-F238E27FC236}">
                <a16:creationId xmlns:a16="http://schemas.microsoft.com/office/drawing/2014/main" id="{A9D7A1A5-619A-4513-8BB9-7FDAF0362B44}"/>
              </a:ext>
            </a:extLst>
          </p:cNvPr>
          <p:cNvSpPr>
            <a:spLocks noChangeArrowheads="1"/>
          </p:cNvSpPr>
          <p:nvPr/>
        </p:nvSpPr>
        <p:spPr bwMode="auto">
          <a:xfrm>
            <a:off x="6096001" y="5454200"/>
            <a:ext cx="762140" cy="326989"/>
          </a:xfrm>
          <a:prstGeom prst="rect">
            <a:avLst/>
          </a:prstGeom>
          <a:solidFill>
            <a:schemeClr val="accent5">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1008">
            <a:extLst>
              <a:ext uri="{FF2B5EF4-FFF2-40B4-BE49-F238E27FC236}">
                <a16:creationId xmlns:a16="http://schemas.microsoft.com/office/drawing/2014/main" id="{DE8C7A6C-ADF0-4935-95DD-D32D828E2069}"/>
              </a:ext>
            </a:extLst>
          </p:cNvPr>
          <p:cNvSpPr>
            <a:spLocks/>
          </p:cNvSpPr>
          <p:nvPr/>
        </p:nvSpPr>
        <p:spPr bwMode="auto">
          <a:xfrm>
            <a:off x="6096001" y="5781188"/>
            <a:ext cx="689555" cy="1076812"/>
          </a:xfrm>
          <a:custGeom>
            <a:avLst/>
            <a:gdLst>
              <a:gd name="T0" fmla="*/ 650 w 1064"/>
              <a:gd name="T1" fmla="*/ 1529 h 1529"/>
              <a:gd name="T2" fmla="*/ 0 w 1064"/>
              <a:gd name="T3" fmla="*/ 1529 h 1529"/>
              <a:gd name="T4" fmla="*/ 0 w 1064"/>
              <a:gd name="T5" fmla="*/ 0 h 1529"/>
              <a:gd name="T6" fmla="*/ 1064 w 1064"/>
              <a:gd name="T7" fmla="*/ 0 h 1529"/>
              <a:gd name="T8" fmla="*/ 1057 w 1064"/>
              <a:gd name="T9" fmla="*/ 26 h 1529"/>
              <a:gd name="T10" fmla="*/ 1049 w 1064"/>
              <a:gd name="T11" fmla="*/ 54 h 1529"/>
              <a:gd name="T12" fmla="*/ 1042 w 1064"/>
              <a:gd name="T13" fmla="*/ 81 h 1529"/>
              <a:gd name="T14" fmla="*/ 1035 w 1064"/>
              <a:gd name="T15" fmla="*/ 108 h 1529"/>
              <a:gd name="T16" fmla="*/ 650 w 1064"/>
              <a:gd name="T17" fmla="*/ 1529 h 15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64" h="1529">
                <a:moveTo>
                  <a:pt x="650" y="1529"/>
                </a:moveTo>
                <a:lnTo>
                  <a:pt x="0" y="1529"/>
                </a:lnTo>
                <a:lnTo>
                  <a:pt x="0" y="0"/>
                </a:lnTo>
                <a:lnTo>
                  <a:pt x="1064" y="0"/>
                </a:lnTo>
                <a:lnTo>
                  <a:pt x="1057" y="26"/>
                </a:lnTo>
                <a:lnTo>
                  <a:pt x="1049" y="54"/>
                </a:lnTo>
                <a:lnTo>
                  <a:pt x="1042" y="81"/>
                </a:lnTo>
                <a:lnTo>
                  <a:pt x="1035" y="108"/>
                </a:lnTo>
                <a:lnTo>
                  <a:pt x="650" y="1529"/>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TextBox 28">
            <a:extLst>
              <a:ext uri="{FF2B5EF4-FFF2-40B4-BE49-F238E27FC236}">
                <a16:creationId xmlns:a16="http://schemas.microsoft.com/office/drawing/2014/main" id="{77643B88-87CE-401C-9AA2-C2BC8EA72CC9}"/>
              </a:ext>
            </a:extLst>
          </p:cNvPr>
          <p:cNvSpPr txBox="1"/>
          <p:nvPr/>
        </p:nvSpPr>
        <p:spPr>
          <a:xfrm>
            <a:off x="5328244" y="1791068"/>
            <a:ext cx="495649" cy="502014"/>
          </a:xfrm>
          <a:prstGeom prst="rect">
            <a:avLst/>
          </a:prstGeom>
          <a:noFill/>
        </p:spPr>
        <p:txBody>
          <a:bodyPr wrap="none" rtlCol="0">
            <a:spAutoFit/>
          </a:bodyPr>
          <a:lstStyle/>
          <a:p>
            <a:r>
              <a:rPr lang="en-US" sz="2400" b="1" dirty="0">
                <a:solidFill>
                  <a:srgbClr val="E62E23"/>
                </a:solidFill>
              </a:rPr>
              <a:t>01</a:t>
            </a:r>
          </a:p>
        </p:txBody>
      </p:sp>
      <p:sp>
        <p:nvSpPr>
          <p:cNvPr id="30" name="TextBox 29">
            <a:extLst>
              <a:ext uri="{FF2B5EF4-FFF2-40B4-BE49-F238E27FC236}">
                <a16:creationId xmlns:a16="http://schemas.microsoft.com/office/drawing/2014/main" id="{0D4266B7-AA40-4220-B255-614B0719A611}"/>
              </a:ext>
            </a:extLst>
          </p:cNvPr>
          <p:cNvSpPr txBox="1"/>
          <p:nvPr/>
        </p:nvSpPr>
        <p:spPr>
          <a:xfrm>
            <a:off x="5328244" y="2604668"/>
            <a:ext cx="495649" cy="502014"/>
          </a:xfrm>
          <a:prstGeom prst="rect">
            <a:avLst/>
          </a:prstGeom>
          <a:noFill/>
        </p:spPr>
        <p:txBody>
          <a:bodyPr wrap="none" rtlCol="0">
            <a:spAutoFit/>
          </a:bodyPr>
          <a:lstStyle/>
          <a:p>
            <a:r>
              <a:rPr lang="en-US" sz="2400" b="1" dirty="0">
                <a:solidFill>
                  <a:srgbClr val="019DD5"/>
                </a:solidFill>
              </a:rPr>
              <a:t>03</a:t>
            </a:r>
          </a:p>
        </p:txBody>
      </p:sp>
      <p:sp>
        <p:nvSpPr>
          <p:cNvPr id="31" name="TextBox 30">
            <a:extLst>
              <a:ext uri="{FF2B5EF4-FFF2-40B4-BE49-F238E27FC236}">
                <a16:creationId xmlns:a16="http://schemas.microsoft.com/office/drawing/2014/main" id="{1B5EB74E-C5B3-46AB-8700-593D0899AF4D}"/>
              </a:ext>
            </a:extLst>
          </p:cNvPr>
          <p:cNvSpPr txBox="1"/>
          <p:nvPr/>
        </p:nvSpPr>
        <p:spPr>
          <a:xfrm>
            <a:off x="5328244" y="3418268"/>
            <a:ext cx="495649" cy="502014"/>
          </a:xfrm>
          <a:prstGeom prst="rect">
            <a:avLst/>
          </a:prstGeom>
          <a:noFill/>
        </p:spPr>
        <p:txBody>
          <a:bodyPr wrap="none" rtlCol="0">
            <a:spAutoFit/>
          </a:bodyPr>
          <a:lstStyle/>
          <a:p>
            <a:r>
              <a:rPr lang="en-US" sz="2400" b="1" dirty="0">
                <a:solidFill>
                  <a:srgbClr val="ABC80C"/>
                </a:solidFill>
              </a:rPr>
              <a:t>05</a:t>
            </a:r>
          </a:p>
        </p:txBody>
      </p:sp>
      <p:sp>
        <p:nvSpPr>
          <p:cNvPr id="32" name="TextBox 31">
            <a:extLst>
              <a:ext uri="{FF2B5EF4-FFF2-40B4-BE49-F238E27FC236}">
                <a16:creationId xmlns:a16="http://schemas.microsoft.com/office/drawing/2014/main" id="{68C6798D-3804-4779-8E84-9E22EC57B744}"/>
              </a:ext>
            </a:extLst>
          </p:cNvPr>
          <p:cNvSpPr txBox="1"/>
          <p:nvPr/>
        </p:nvSpPr>
        <p:spPr>
          <a:xfrm>
            <a:off x="5328244" y="4231868"/>
            <a:ext cx="495649" cy="502014"/>
          </a:xfrm>
          <a:prstGeom prst="rect">
            <a:avLst/>
          </a:prstGeom>
          <a:noFill/>
        </p:spPr>
        <p:txBody>
          <a:bodyPr wrap="none" rtlCol="0">
            <a:spAutoFit/>
          </a:bodyPr>
          <a:lstStyle/>
          <a:p>
            <a:r>
              <a:rPr lang="en-US" sz="2400" b="1" dirty="0">
                <a:solidFill>
                  <a:srgbClr val="F8AB0D"/>
                </a:solidFill>
              </a:rPr>
              <a:t>07</a:t>
            </a:r>
          </a:p>
        </p:txBody>
      </p:sp>
      <p:sp>
        <p:nvSpPr>
          <p:cNvPr id="33" name="TextBox 32">
            <a:extLst>
              <a:ext uri="{FF2B5EF4-FFF2-40B4-BE49-F238E27FC236}">
                <a16:creationId xmlns:a16="http://schemas.microsoft.com/office/drawing/2014/main" id="{D6B004AD-2A1B-4A80-913F-03DAF7015441}"/>
              </a:ext>
            </a:extLst>
          </p:cNvPr>
          <p:cNvSpPr txBox="1"/>
          <p:nvPr/>
        </p:nvSpPr>
        <p:spPr>
          <a:xfrm>
            <a:off x="5328244" y="5045469"/>
            <a:ext cx="495649" cy="502014"/>
          </a:xfrm>
          <a:prstGeom prst="rect">
            <a:avLst/>
          </a:prstGeom>
          <a:noFill/>
        </p:spPr>
        <p:txBody>
          <a:bodyPr wrap="none" rtlCol="0">
            <a:spAutoFit/>
          </a:bodyPr>
          <a:lstStyle/>
          <a:p>
            <a:r>
              <a:rPr lang="en-US" sz="2400" b="1" dirty="0">
                <a:solidFill>
                  <a:srgbClr val="22AEB8"/>
                </a:solidFill>
              </a:rPr>
              <a:t>09</a:t>
            </a:r>
          </a:p>
        </p:txBody>
      </p:sp>
      <p:sp>
        <p:nvSpPr>
          <p:cNvPr id="34" name="TextBox 33">
            <a:extLst>
              <a:ext uri="{FF2B5EF4-FFF2-40B4-BE49-F238E27FC236}">
                <a16:creationId xmlns:a16="http://schemas.microsoft.com/office/drawing/2014/main" id="{61065C9D-66B8-49C6-9065-4FD327431BCC}"/>
              </a:ext>
            </a:extLst>
          </p:cNvPr>
          <p:cNvSpPr txBox="1"/>
          <p:nvPr/>
        </p:nvSpPr>
        <p:spPr>
          <a:xfrm>
            <a:off x="6383220" y="1791068"/>
            <a:ext cx="495649" cy="502014"/>
          </a:xfrm>
          <a:prstGeom prst="rect">
            <a:avLst/>
          </a:prstGeom>
          <a:noFill/>
        </p:spPr>
        <p:txBody>
          <a:bodyPr wrap="none" rtlCol="0">
            <a:spAutoFit/>
          </a:bodyPr>
          <a:lstStyle/>
          <a:p>
            <a:r>
              <a:rPr lang="en-US" sz="2400" b="1" dirty="0">
                <a:solidFill>
                  <a:srgbClr val="E62E23"/>
                </a:solidFill>
              </a:rPr>
              <a:t>02</a:t>
            </a:r>
          </a:p>
        </p:txBody>
      </p:sp>
      <p:sp>
        <p:nvSpPr>
          <p:cNvPr id="35" name="TextBox 34">
            <a:extLst>
              <a:ext uri="{FF2B5EF4-FFF2-40B4-BE49-F238E27FC236}">
                <a16:creationId xmlns:a16="http://schemas.microsoft.com/office/drawing/2014/main" id="{9F4E7341-DEB9-4E8C-8FA4-A79AABB07325}"/>
              </a:ext>
            </a:extLst>
          </p:cNvPr>
          <p:cNvSpPr txBox="1"/>
          <p:nvPr/>
        </p:nvSpPr>
        <p:spPr>
          <a:xfrm>
            <a:off x="6383220" y="2604668"/>
            <a:ext cx="495649" cy="502014"/>
          </a:xfrm>
          <a:prstGeom prst="rect">
            <a:avLst/>
          </a:prstGeom>
          <a:noFill/>
        </p:spPr>
        <p:txBody>
          <a:bodyPr wrap="none" rtlCol="0">
            <a:spAutoFit/>
          </a:bodyPr>
          <a:lstStyle/>
          <a:p>
            <a:r>
              <a:rPr lang="en-US" sz="2400" b="1" dirty="0">
                <a:solidFill>
                  <a:srgbClr val="019DD5"/>
                </a:solidFill>
              </a:rPr>
              <a:t>04</a:t>
            </a:r>
          </a:p>
        </p:txBody>
      </p:sp>
      <p:sp>
        <p:nvSpPr>
          <p:cNvPr id="36" name="TextBox 35">
            <a:extLst>
              <a:ext uri="{FF2B5EF4-FFF2-40B4-BE49-F238E27FC236}">
                <a16:creationId xmlns:a16="http://schemas.microsoft.com/office/drawing/2014/main" id="{C8A22C55-D2CD-4434-9EA0-52DF1A511EED}"/>
              </a:ext>
            </a:extLst>
          </p:cNvPr>
          <p:cNvSpPr txBox="1"/>
          <p:nvPr/>
        </p:nvSpPr>
        <p:spPr>
          <a:xfrm>
            <a:off x="6383220" y="3418268"/>
            <a:ext cx="495649" cy="502014"/>
          </a:xfrm>
          <a:prstGeom prst="rect">
            <a:avLst/>
          </a:prstGeom>
          <a:noFill/>
        </p:spPr>
        <p:txBody>
          <a:bodyPr wrap="none" rtlCol="0">
            <a:spAutoFit/>
          </a:bodyPr>
          <a:lstStyle/>
          <a:p>
            <a:r>
              <a:rPr lang="en-US" sz="2400" b="1" dirty="0">
                <a:solidFill>
                  <a:srgbClr val="ABC80C"/>
                </a:solidFill>
              </a:rPr>
              <a:t>06</a:t>
            </a:r>
          </a:p>
        </p:txBody>
      </p:sp>
      <p:sp>
        <p:nvSpPr>
          <p:cNvPr id="37" name="TextBox 36">
            <a:extLst>
              <a:ext uri="{FF2B5EF4-FFF2-40B4-BE49-F238E27FC236}">
                <a16:creationId xmlns:a16="http://schemas.microsoft.com/office/drawing/2014/main" id="{5109BAE0-CE0B-4C2B-9A94-5E1F1E40B15F}"/>
              </a:ext>
            </a:extLst>
          </p:cNvPr>
          <p:cNvSpPr txBox="1"/>
          <p:nvPr/>
        </p:nvSpPr>
        <p:spPr>
          <a:xfrm>
            <a:off x="6383220" y="4231868"/>
            <a:ext cx="495649" cy="502014"/>
          </a:xfrm>
          <a:prstGeom prst="rect">
            <a:avLst/>
          </a:prstGeom>
          <a:noFill/>
        </p:spPr>
        <p:txBody>
          <a:bodyPr wrap="none" rtlCol="0">
            <a:spAutoFit/>
          </a:bodyPr>
          <a:lstStyle/>
          <a:p>
            <a:r>
              <a:rPr lang="en-US" sz="2400" b="1" dirty="0">
                <a:solidFill>
                  <a:srgbClr val="F8AB0D"/>
                </a:solidFill>
              </a:rPr>
              <a:t>08</a:t>
            </a:r>
          </a:p>
        </p:txBody>
      </p:sp>
      <p:sp>
        <p:nvSpPr>
          <p:cNvPr id="38" name="TextBox 37">
            <a:extLst>
              <a:ext uri="{FF2B5EF4-FFF2-40B4-BE49-F238E27FC236}">
                <a16:creationId xmlns:a16="http://schemas.microsoft.com/office/drawing/2014/main" id="{6DF62FBA-0D71-4E05-832D-DDD90864BD04}"/>
              </a:ext>
            </a:extLst>
          </p:cNvPr>
          <p:cNvSpPr txBox="1"/>
          <p:nvPr/>
        </p:nvSpPr>
        <p:spPr>
          <a:xfrm>
            <a:off x="6383220" y="5045469"/>
            <a:ext cx="495649" cy="502014"/>
          </a:xfrm>
          <a:prstGeom prst="rect">
            <a:avLst/>
          </a:prstGeom>
          <a:noFill/>
        </p:spPr>
        <p:txBody>
          <a:bodyPr wrap="none" rtlCol="0">
            <a:spAutoFit/>
          </a:bodyPr>
          <a:lstStyle/>
          <a:p>
            <a:r>
              <a:rPr lang="en-US" sz="2400" b="1" dirty="0">
                <a:solidFill>
                  <a:srgbClr val="22AEB8"/>
                </a:solidFill>
              </a:rPr>
              <a:t>10</a:t>
            </a:r>
          </a:p>
        </p:txBody>
      </p:sp>
      <p:sp>
        <p:nvSpPr>
          <p:cNvPr id="40" name="Diagonal Stripe 39">
            <a:extLst>
              <a:ext uri="{FF2B5EF4-FFF2-40B4-BE49-F238E27FC236}">
                <a16:creationId xmlns:a16="http://schemas.microsoft.com/office/drawing/2014/main" id="{1E60897A-07B7-4F52-B2C1-DF7DE8ED9C03}"/>
              </a:ext>
            </a:extLst>
          </p:cNvPr>
          <p:cNvSpPr/>
          <p:nvPr/>
        </p:nvSpPr>
        <p:spPr>
          <a:xfrm>
            <a:off x="781849" y="224939"/>
            <a:ext cx="1245319" cy="1075599"/>
          </a:xfrm>
          <a:prstGeom prst="diagStri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0407401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7" name="文本框 25">
            <a:extLst>
              <a:ext uri="{FF2B5EF4-FFF2-40B4-BE49-F238E27FC236}">
                <a16:creationId xmlns:a16="http://schemas.microsoft.com/office/drawing/2014/main" id="{7436EC80-A126-4C31-881F-B1A2E4A082B9}"/>
              </a:ext>
            </a:extLst>
          </p:cNvPr>
          <p:cNvSpPr txBox="1"/>
          <p:nvPr/>
        </p:nvSpPr>
        <p:spPr>
          <a:xfrm>
            <a:off x="106517" y="1545240"/>
            <a:ext cx="8894195" cy="923330"/>
          </a:xfrm>
          <a:prstGeom prst="rect">
            <a:avLst/>
          </a:prstGeom>
          <a:noFill/>
          <a:effectLst>
            <a:outerShdw blurRad="50800" dist="38100" dir="18900000" algn="bl" rotWithShape="0">
              <a:prstClr val="black">
                <a:alpha val="40000"/>
              </a:prstClr>
            </a:outerShdw>
          </a:effectLst>
        </p:spPr>
        <p:txBody>
          <a:bodyPr wrap="squar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5400" b="1" i="0" u="none" strike="noStrike" kern="1200" cap="none" spc="600" normalizeH="0" baseline="0" noProof="0" dirty="0" err="1">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Cambria" panose="02040503050406030204" pitchFamily="18" charset="0"/>
                <a:cs typeface="+mn-ea"/>
                <a:sym typeface="+mn-lt"/>
              </a:rPr>
              <a:t>Trân</a:t>
            </a:r>
            <a:r>
              <a:rPr kumimoji="0" lang="en-US" altLang="zh-CN" sz="5400" b="1" i="0" u="none" strike="noStrike" kern="1200" cap="none" spc="600" normalizeH="0" baseline="0" noProof="0" dirty="0">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600" normalizeH="0" baseline="0" noProof="0" dirty="0" err="1">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Cambria" panose="02040503050406030204" pitchFamily="18" charset="0"/>
                <a:cs typeface="+mn-ea"/>
                <a:sym typeface="+mn-lt"/>
              </a:rPr>
              <a:t>trọng</a:t>
            </a:r>
            <a:r>
              <a:rPr kumimoji="0" lang="en-US" altLang="zh-CN" sz="5400" b="1" i="0" u="none" strike="noStrike" kern="1200" cap="none" spc="600" normalizeH="0" baseline="0" noProof="0" dirty="0">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600" normalizeH="0" baseline="0" noProof="0" dirty="0" err="1">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Cambria" panose="02040503050406030204" pitchFamily="18" charset="0"/>
                <a:cs typeface="+mn-ea"/>
                <a:sym typeface="+mn-lt"/>
              </a:rPr>
              <a:t>cảm</a:t>
            </a:r>
            <a:r>
              <a:rPr kumimoji="0" lang="en-US" altLang="zh-CN" sz="5400" b="1" i="0" u="none" strike="noStrike" kern="1200" cap="none" spc="600" normalizeH="0" baseline="0" noProof="0" dirty="0">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Cambria" panose="02040503050406030204" pitchFamily="18" charset="0"/>
                <a:cs typeface="+mn-ea"/>
                <a:sym typeface="+mn-lt"/>
              </a:rPr>
              <a:t> </a:t>
            </a:r>
            <a:r>
              <a:rPr kumimoji="0" lang="en-US" altLang="zh-CN" sz="5400" b="1" i="0" u="none" strike="noStrike" kern="1200" cap="none" spc="600" normalizeH="0" baseline="0" noProof="0" dirty="0" err="1">
                <a:ln>
                  <a:noFill/>
                </a:ln>
                <a:solidFill>
                  <a:srgbClr val="FFFFFF">
                    <a:alpha val="68000"/>
                  </a:srgbClr>
                </a:solidFill>
                <a:effectLst>
                  <a:glow rad="127000">
                    <a:srgbClr val="0B4F73">
                      <a:lumMod val="75000"/>
                    </a:srgbClr>
                  </a:glow>
                  <a:outerShdw blurRad="114300" dist="533400" sx="7000" sy="7000" algn="l" rotWithShape="0">
                    <a:srgbClr val="00759E">
                      <a:lumMod val="75000"/>
                      <a:alpha val="40000"/>
                    </a:srgbClr>
                  </a:outerShdw>
                  <a:reflection blurRad="6350" stA="57000" endPos="47000" dist="60007" dir="5400000" sy="-100000" algn="bl" rotWithShape="0"/>
                </a:effectLst>
                <a:uLnTx/>
                <a:uFillTx/>
                <a:latin typeface="Cambria" panose="02040503050406030204" pitchFamily="18" charset="0"/>
                <a:ea typeface="Cambria" panose="02040503050406030204" pitchFamily="18" charset="0"/>
                <a:cs typeface="+mn-ea"/>
                <a:sym typeface="+mn-lt"/>
              </a:rPr>
              <a:t>ơn</a:t>
            </a:r>
            <a:r>
              <a:rPr kumimoji="0" lang="en-US" altLang="zh-CN" sz="5400" b="1" i="0" u="none" strike="noStrike" kern="1200" cap="none" spc="600" normalizeH="0" baseline="0" noProof="0" dirty="0">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Cambria" panose="02040503050406030204" pitchFamily="18" charset="0"/>
                <a:cs typeface="+mn-ea"/>
                <a:sym typeface="+mn-lt"/>
              </a:rPr>
              <a:t>!</a:t>
            </a:r>
            <a:endParaRPr kumimoji="0" lang="zh-CN" altLang="en-US" sz="5400" b="1" i="0" u="none" strike="noStrike" kern="1200" cap="none" spc="600" normalizeH="0" baseline="0" noProof="0" dirty="0">
              <a:ln>
                <a:noFill/>
              </a:ln>
              <a:solidFill>
                <a:srgbClr val="FFFFFF">
                  <a:alpha val="68000"/>
                </a:srgbClr>
              </a:solidFill>
              <a:effectLst>
                <a:glow rad="127000">
                  <a:srgbClr val="0B4F73">
                    <a:lumMod val="75000"/>
                  </a:srgbClr>
                </a:glow>
                <a:outerShdw blurRad="114300" dist="533400" algn="l" rotWithShape="0">
                  <a:srgbClr val="00759E">
                    <a:lumMod val="75000"/>
                    <a:alpha val="40000"/>
                  </a:srgbClr>
                </a:outerShdw>
                <a:reflection blurRad="6350" stA="50000" endA="300" endPos="47000" dist="60007" dir="5400000" sy="-100000" algn="bl" rotWithShape="0"/>
              </a:effectLst>
              <a:uLnTx/>
              <a:uFillTx/>
              <a:latin typeface="Cambria" panose="02040503050406030204" pitchFamily="18" charset="0"/>
              <a:ea typeface="微软雅黑"/>
              <a:cs typeface="+mn-ea"/>
              <a:sym typeface="+mn-lt"/>
            </a:endParaRPr>
          </a:p>
        </p:txBody>
      </p:sp>
    </p:spTree>
    <p:extLst>
      <p:ext uri="{BB962C8B-B14F-4D97-AF65-F5344CB8AC3E}">
        <p14:creationId xmlns:p14="http://schemas.microsoft.com/office/powerpoint/2010/main" val="2819388010"/>
      </p:ext>
    </p:extLst>
  </p:cSld>
  <p:clrMapOvr>
    <a:masterClrMapping/>
  </p:clrMapOvr>
  <mc:AlternateContent xmlns:mc="http://schemas.openxmlformats.org/markup-compatibility/2006" xmlns:p14="http://schemas.microsoft.com/office/powerpoint/2010/main">
    <mc:Choice Requires="p14">
      <p:transition spd="slow" p14:dur="225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96478-0438-4D0D-A7E9-EF6F93B41DA5}"/>
              </a:ext>
            </a:extLst>
          </p:cNvPr>
          <p:cNvSpPr>
            <a:spLocks noGrp="1"/>
          </p:cNvSpPr>
          <p:nvPr>
            <p:ph type="ctrTitle"/>
          </p:nvPr>
        </p:nvSpPr>
        <p:spPr/>
        <p:txBody>
          <a:bodyPr/>
          <a:lstStyle/>
          <a:p>
            <a:r>
              <a:rPr lang="en-US" b="1" dirty="0"/>
              <a:t>NÔNG NGHIỆP</a:t>
            </a:r>
            <a:endParaRPr lang="en-US" dirty="0"/>
          </a:p>
        </p:txBody>
      </p:sp>
    </p:spTree>
    <p:extLst>
      <p:ext uri="{BB962C8B-B14F-4D97-AF65-F5344CB8AC3E}">
        <p14:creationId xmlns:p14="http://schemas.microsoft.com/office/powerpoint/2010/main" val="29007959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4C32CF57-2BAC-151D-7A77-2B8C5D2A759E}"/>
              </a:ext>
            </a:extLst>
          </p:cNvPr>
          <p:cNvGraphicFramePr/>
          <p:nvPr>
            <p:extLst>
              <p:ext uri="{D42A27DB-BD31-4B8C-83A1-F6EECF244321}">
                <p14:modId xmlns:p14="http://schemas.microsoft.com/office/powerpoint/2010/main" val="738704484"/>
              </p:ext>
            </p:extLst>
          </p:nvPr>
        </p:nvGraphicFramePr>
        <p:xfrm>
          <a:off x="255639" y="1982675"/>
          <a:ext cx="5431287" cy="2955032"/>
        </p:xfrm>
        <a:graphic>
          <a:graphicData uri="http://schemas.openxmlformats.org/drawingml/2006/chart">
            <c:chart xmlns:c="http://schemas.openxmlformats.org/drawingml/2006/chart" xmlns:r="http://schemas.openxmlformats.org/officeDocument/2006/relationships" r:id="rId2"/>
          </a:graphicData>
        </a:graphic>
      </p:graphicFrame>
      <p:sp>
        <p:nvSpPr>
          <p:cNvPr id="4" name="TextBox 3">
            <a:extLst>
              <a:ext uri="{FF2B5EF4-FFF2-40B4-BE49-F238E27FC236}">
                <a16:creationId xmlns:a16="http://schemas.microsoft.com/office/drawing/2014/main" id="{D556F4BC-9CA9-939B-4B05-C0D46FEADB06}"/>
              </a:ext>
            </a:extLst>
          </p:cNvPr>
          <p:cNvSpPr txBox="1"/>
          <p:nvPr/>
        </p:nvSpPr>
        <p:spPr>
          <a:xfrm>
            <a:off x="259348" y="1348252"/>
            <a:ext cx="4342856" cy="369332"/>
          </a:xfrm>
          <a:prstGeom prst="rect">
            <a:avLst/>
          </a:prstGeom>
          <a:noFill/>
        </p:spPr>
        <p:txBody>
          <a:bodyPr wrap="none" rtlCol="0">
            <a:spAutoFit/>
          </a:bodyPr>
          <a:lstStyle/>
          <a:p>
            <a:r>
              <a:rPr lang="en-US" b="1" dirty="0" err="1">
                <a:latin typeface="Times New Roman" panose="02020603050405020304" pitchFamily="18" charset="0"/>
                <a:cs typeface="Times New Roman" panose="02020603050405020304" pitchFamily="18" charset="0"/>
              </a:rPr>
              <a:t>Tăng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trưởng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phân</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theo</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kinh</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tế</a:t>
            </a:r>
            <a:r>
              <a:rPr lang="en-US" b="1" dirty="0">
                <a:latin typeface="Times New Roman" panose="02020603050405020304" pitchFamily="18" charset="0"/>
                <a:cs typeface="Times New Roman" panose="02020603050405020304" pitchFamily="18" charset="0"/>
              </a:rPr>
              <a:t> (%)</a:t>
            </a:r>
          </a:p>
        </p:txBody>
      </p:sp>
      <p:sp>
        <p:nvSpPr>
          <p:cNvPr id="5" name="TextBox 4">
            <a:extLst>
              <a:ext uri="{FF2B5EF4-FFF2-40B4-BE49-F238E27FC236}">
                <a16:creationId xmlns:a16="http://schemas.microsoft.com/office/drawing/2014/main" id="{28904983-140F-587B-9B22-11314034F744}"/>
              </a:ext>
            </a:extLst>
          </p:cNvPr>
          <p:cNvSpPr txBox="1"/>
          <p:nvPr/>
        </p:nvSpPr>
        <p:spPr>
          <a:xfrm>
            <a:off x="103239" y="5350237"/>
            <a:ext cx="11985522" cy="1477328"/>
          </a:xfrm>
          <a:prstGeom prst="rect">
            <a:avLst/>
          </a:prstGeom>
          <a:solidFill>
            <a:schemeClr val="bg1"/>
          </a:solidFill>
          <a:ln>
            <a:solidFill>
              <a:schemeClr val="accent1">
                <a:lumMod val="50000"/>
              </a:schemeClr>
            </a:solidFill>
          </a:ln>
        </p:spPr>
        <p:txBody>
          <a:bodyPr wrap="square" rtlCol="0">
            <a:spAutoFit/>
          </a:bodyPr>
          <a:lstStyle/>
          <a:p>
            <a:pPr marL="285750" indent="-285750" algn="just">
              <a:buFont typeface="Arial" panose="020B0604020202020204" pitchFamily="34" charset="0"/>
              <a:buChar char="•"/>
            </a:pPr>
            <a:r>
              <a:rPr lang="en-US" dirty="0" err="1">
                <a:latin typeface="Times New Roman" panose="02020603050405020304" pitchFamily="18" charset="0"/>
                <a:cs typeface="Times New Roman" panose="02020603050405020304" pitchFamily="18" charset="0"/>
              </a:rPr>
              <a:t>Tăng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trưởng</a:t>
            </a:r>
            <a:r>
              <a:rPr lang="en-US" dirty="0">
                <a:latin typeface="Times New Roman" panose="02020603050405020304" pitchFamily="18" charset="0"/>
                <a:cs typeface="Times New Roman" panose="02020603050405020304" pitchFamily="18" charset="0"/>
              </a:rPr>
              <a:t> NLTS </a:t>
            </a:r>
            <a:r>
              <a:rPr lang="en-US" dirty="0" err="1">
                <a:latin typeface="Times New Roman" panose="02020603050405020304" pitchFamily="18" charset="0"/>
                <a:cs typeface="Times New Roman" panose="02020603050405020304" pitchFamily="18" charset="0"/>
              </a:rPr>
              <a:t>bình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quân</a:t>
            </a:r>
            <a:r>
              <a:rPr lang="en-US" dirty="0">
                <a:latin typeface="Times New Roman" panose="02020603050405020304" pitchFamily="18" charset="0"/>
                <a:cs typeface="Times New Roman" panose="02020603050405020304" pitchFamily="18" charset="0"/>
              </a:rPr>
              <a:t> 201</a:t>
            </a:r>
            <a:r>
              <a:rPr lang="vi-VN" dirty="0">
                <a:latin typeface="Times New Roman" panose="02020603050405020304" pitchFamily="18" charset="0"/>
                <a:cs typeface="Times New Roman" panose="02020603050405020304" pitchFamily="18" charset="0"/>
              </a:rPr>
              <a:t>1</a:t>
            </a:r>
            <a:r>
              <a:rPr lang="en-US" dirty="0">
                <a:latin typeface="Times New Roman" panose="02020603050405020304" pitchFamily="18" charset="0"/>
                <a:cs typeface="Times New Roman" panose="02020603050405020304" pitchFamily="18" charset="0"/>
              </a:rPr>
              <a:t>-2020: 2</a:t>
            </a:r>
            <a:r>
              <a:rPr lang="vi-VN" dirty="0">
                <a:latin typeface="Times New Roman" panose="02020603050405020304" pitchFamily="18" charset="0"/>
                <a:cs typeface="Times New Roman" panose="02020603050405020304" pitchFamily="18" charset="0"/>
              </a:rPr>
              <a:t>,9</a:t>
            </a:r>
            <a:r>
              <a:rPr lang="en-US" dirty="0">
                <a:latin typeface="Times New Roman" panose="02020603050405020304" pitchFamily="18" charset="0"/>
                <a:cs typeface="Times New Roman" panose="02020603050405020304" pitchFamily="18" charset="0"/>
              </a:rPr>
              <a:t>3%, </a:t>
            </a:r>
            <a:r>
              <a:rPr lang="en-US" b="1" dirty="0" err="1">
                <a:latin typeface="Times New Roman" panose="02020603050405020304" pitchFamily="18" charset="0"/>
                <a:cs typeface="Times New Roman" panose="02020603050405020304" pitchFamily="18" charset="0"/>
              </a:rPr>
              <a:t>năm</a:t>
            </a:r>
            <a:r>
              <a:rPr lang="en-US" b="1" dirty="0">
                <a:latin typeface="Times New Roman" panose="02020603050405020304" pitchFamily="18" charset="0"/>
                <a:cs typeface="Times New Roman" panose="02020603050405020304" pitchFamily="18" charset="0"/>
              </a:rPr>
              <a:t> 2021 </a:t>
            </a:r>
            <a:r>
              <a:rPr lang="en-US" b="1" dirty="0" err="1">
                <a:latin typeface="Times New Roman" panose="02020603050405020304" pitchFamily="18" charset="0"/>
                <a:cs typeface="Times New Roman" panose="02020603050405020304" pitchFamily="18" charset="0"/>
              </a:rPr>
              <a:t>đạt</a:t>
            </a:r>
            <a:r>
              <a:rPr lang="en-US" b="1"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3,27</a:t>
            </a:r>
            <a:r>
              <a:rPr lang="en-US" b="1" dirty="0">
                <a:latin typeface="Times New Roman" panose="02020603050405020304" pitchFamily="18" charset="0"/>
                <a:cs typeface="Times New Roman" panose="02020603050405020304" pitchFamily="18" charset="0"/>
              </a:rPr>
              <a:t>%</a:t>
            </a:r>
            <a:r>
              <a:rPr lang="en-US" dirty="0">
                <a:latin typeface="Times New Roman" panose="02020603050405020304" pitchFamily="18" charset="0"/>
                <a:cs typeface="Times New Roman" panose="02020603050405020304" pitchFamily="18" charset="0"/>
              </a:rPr>
              <a:t>;</a:t>
            </a:r>
            <a:r>
              <a:rPr lang="vi-VN" dirty="0">
                <a:latin typeface="Times New Roman" panose="02020603050405020304" pitchFamily="18" charset="0"/>
                <a:cs typeface="Times New Roman" panose="02020603050405020304" pitchFamily="18" charset="0"/>
              </a:rPr>
              <a:t> </a:t>
            </a:r>
            <a:r>
              <a:rPr lang="vi-VN" b="1" dirty="0">
                <a:latin typeface="Times New Roman" panose="02020603050405020304" pitchFamily="18" charset="0"/>
                <a:cs typeface="Times New Roman" panose="02020603050405020304" pitchFamily="18" charset="0"/>
              </a:rPr>
              <a:t>năm 2022 đạt 3,36%,</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tương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đối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ổn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so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vực</a:t>
            </a:r>
            <a:endParaRPr lang="en-US"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en-US" dirty="0">
                <a:latin typeface="Times New Roman" panose="02020603050405020304" pitchFamily="18" charset="0"/>
                <a:cs typeface="Times New Roman" panose="02020603050405020304" pitchFamily="18" charset="0"/>
              </a:rPr>
              <a:t>LT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hạt</a:t>
            </a:r>
            <a:r>
              <a:rPr lang="en-US" dirty="0">
                <a:latin typeface="Times New Roman" panose="02020603050405020304" pitchFamily="18" charset="0"/>
                <a:cs typeface="Times New Roman" panose="02020603050405020304" pitchFamily="18" charset="0"/>
              </a:rPr>
              <a:t> BQ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484,9 kg; </a:t>
            </a:r>
            <a:r>
              <a:rPr lang="en-US" dirty="0" err="1">
                <a:latin typeface="Times New Roman" panose="02020603050405020304" pitchFamily="18" charset="0"/>
                <a:cs typeface="Times New Roman" panose="02020603050405020304" pitchFamily="18" charset="0"/>
              </a:rPr>
              <a:t>sản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lượng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lúa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gạo</a:t>
            </a:r>
            <a:r>
              <a:rPr lang="en-US" dirty="0">
                <a:latin typeface="Times New Roman" panose="02020603050405020304" pitchFamily="18" charset="0"/>
                <a:cs typeface="Times New Roman" panose="02020603050405020304" pitchFamily="18" charset="0"/>
              </a:rPr>
              <a:t> BQ </a:t>
            </a:r>
            <a:r>
              <a:rPr lang="en-US" dirty="0" err="1">
                <a:latin typeface="Times New Roman" panose="02020603050405020304" pitchFamily="18" charset="0"/>
                <a:cs typeface="Times New Roman" panose="02020603050405020304" pitchFamily="18" charset="0"/>
              </a:rPr>
              <a:t>đầu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đạt</a:t>
            </a:r>
            <a:r>
              <a:rPr lang="en-US" dirty="0">
                <a:latin typeface="Times New Roman" panose="02020603050405020304" pitchFamily="18" charset="0"/>
                <a:cs typeface="Times New Roman" panose="02020603050405020304" pitchFamily="18" charset="0"/>
              </a:rPr>
              <a:t> </a:t>
            </a:r>
            <a:r>
              <a:rPr lang="vi-VN" dirty="0">
                <a:latin typeface="Times New Roman" panose="02020603050405020304" pitchFamily="18" charset="0"/>
                <a:cs typeface="Times New Roman" panose="02020603050405020304" pitchFamily="18" charset="0"/>
              </a:rPr>
              <a:t>525</a:t>
            </a:r>
            <a:r>
              <a:rPr lang="en-US" dirty="0">
                <a:latin typeface="Times New Roman" panose="02020603050405020304" pitchFamily="18" charset="0"/>
                <a:cs typeface="Times New Roman" panose="02020603050405020304" pitchFamily="18" charset="0"/>
              </a:rPr>
              <a:t> kg</a:t>
            </a:r>
            <a:r>
              <a:rPr lang="vi-VN" dirty="0">
                <a:latin typeface="Times New Roman" panose="02020603050405020304" pitchFamily="18" charset="0"/>
                <a:cs typeface="Times New Roman" panose="02020603050405020304" pitchFamily="18" charset="0"/>
              </a:rPr>
              <a:t>/năm,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cao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hơn</a:t>
            </a:r>
            <a:r>
              <a:rPr lang="en-US" dirty="0">
                <a:latin typeface="Times New Roman" panose="02020603050405020304" pitchFamily="18" charset="0"/>
                <a:cs typeface="Times New Roman" panose="02020603050405020304" pitchFamily="18" charset="0"/>
              </a:rPr>
              <a:t> Thái Lan</a:t>
            </a:r>
          </a:p>
          <a:p>
            <a:pPr algn="just"/>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XK </a:t>
            </a:r>
            <a:r>
              <a:rPr lang="en-US" dirty="0" err="1">
                <a:latin typeface="Times New Roman" panose="02020603050405020304" pitchFamily="18" charset="0"/>
                <a:cs typeface="Times New Roman" panose="02020603050405020304" pitchFamily="18" charset="0"/>
              </a:rPr>
              <a:t>gạo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gấp</a:t>
            </a:r>
            <a:r>
              <a:rPr lang="en-US" dirty="0">
                <a:latin typeface="Times New Roman" panose="02020603050405020304" pitchFamily="18" charset="0"/>
                <a:cs typeface="Times New Roman" panose="02020603050405020304" pitchFamily="18" charset="0"/>
              </a:rPr>
              <a:t> 3,5 </a:t>
            </a:r>
            <a:r>
              <a:rPr lang="en-US" dirty="0" err="1">
                <a:latin typeface="Times New Roman" panose="02020603050405020304" pitchFamily="18" charset="0"/>
                <a:cs typeface="Times New Roman" panose="02020603050405020304" pitchFamily="18" charset="0"/>
              </a:rPr>
              <a:t>lần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Ấn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nước</a:t>
            </a:r>
            <a:r>
              <a:rPr lang="en-US" dirty="0">
                <a:latin typeface="Times New Roman" panose="02020603050405020304" pitchFamily="18" charset="0"/>
                <a:cs typeface="Times New Roman" panose="02020603050405020304" pitchFamily="18" charset="0"/>
              </a:rPr>
              <a:t> XK </a:t>
            </a:r>
            <a:r>
              <a:rPr lang="en-US" dirty="0" err="1">
                <a:latin typeface="Times New Roman" panose="02020603050405020304" pitchFamily="18" charset="0"/>
                <a:cs typeface="Times New Roman" panose="02020603050405020304" pitchFamily="18" charset="0"/>
              </a:rPr>
              <a:t>gạo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lớn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thế</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giới</a:t>
            </a:r>
            <a:r>
              <a:rPr lang="en-US" dirty="0">
                <a:latin typeface="Times New Roman" panose="02020603050405020304" pitchFamily="18" charset="0"/>
                <a:cs typeface="Times New Roman" panose="02020603050405020304" pitchFamily="18" charset="0"/>
              </a:rPr>
              <a:t>).</a:t>
            </a:r>
          </a:p>
          <a:p>
            <a:pPr marL="285750" indent="-285750" algn="just">
              <a:buFont typeface="Arial" panose="020B0604020202020204" pitchFamily="34" charset="0"/>
              <a:buChar char="•"/>
            </a:pPr>
            <a:r>
              <a:rPr lang="pt-BR" dirty="0">
                <a:latin typeface="Times New Roman" panose="02020603050405020304" pitchFamily="18" charset="0"/>
                <a:cs typeface="Times New Roman" panose="02020603050405020304" pitchFamily="18" charset="0"/>
              </a:rPr>
              <a:t>Hàng năm XK trên 6 triệu tấn gạo, cung cấp khoảng 12% lượng gạo XK thế giới.</a:t>
            </a:r>
            <a:endParaRPr lang="en-US" dirty="0"/>
          </a:p>
        </p:txBody>
      </p:sp>
      <p:sp>
        <p:nvSpPr>
          <p:cNvPr id="6" name="TextBox 5">
            <a:extLst>
              <a:ext uri="{FF2B5EF4-FFF2-40B4-BE49-F238E27FC236}">
                <a16:creationId xmlns:a16="http://schemas.microsoft.com/office/drawing/2014/main" id="{6CCFB09B-0A31-C50A-9ADF-99577AAE41D7}"/>
              </a:ext>
            </a:extLst>
          </p:cNvPr>
          <p:cNvSpPr txBox="1"/>
          <p:nvPr/>
        </p:nvSpPr>
        <p:spPr>
          <a:xfrm>
            <a:off x="255639" y="4964976"/>
            <a:ext cx="982961" cy="276999"/>
          </a:xfrm>
          <a:prstGeom prst="rect">
            <a:avLst/>
          </a:prstGeom>
          <a:noFill/>
        </p:spPr>
        <p:txBody>
          <a:bodyPr wrap="none" rtlCol="0">
            <a:spAutoFit/>
          </a:bodyPr>
          <a:lstStyle/>
          <a:p>
            <a:r>
              <a:rPr lang="en-US" sz="1200" i="1" dirty="0" err="1">
                <a:latin typeface="Times New Roman" panose="02020603050405020304" pitchFamily="18" charset="0"/>
                <a:cs typeface="Times New Roman" panose="02020603050405020304" pitchFamily="18" charset="0"/>
              </a:rPr>
              <a:t>Nguồn</a:t>
            </a:r>
            <a:r>
              <a:rPr lang="en-US" sz="1200" i="1" dirty="0">
                <a:latin typeface="Times New Roman" panose="02020603050405020304" pitchFamily="18" charset="0"/>
                <a:cs typeface="Times New Roman" panose="02020603050405020304" pitchFamily="18" charset="0"/>
              </a:rPr>
              <a:t>: GSO</a:t>
            </a:r>
          </a:p>
        </p:txBody>
      </p:sp>
      <p:sp>
        <p:nvSpPr>
          <p:cNvPr id="7" name="TextBox 6">
            <a:extLst>
              <a:ext uri="{FF2B5EF4-FFF2-40B4-BE49-F238E27FC236}">
                <a16:creationId xmlns:a16="http://schemas.microsoft.com/office/drawing/2014/main" id="{251CAA17-D1E6-7158-98DA-1DDA03043B84}"/>
              </a:ext>
            </a:extLst>
          </p:cNvPr>
          <p:cNvSpPr txBox="1"/>
          <p:nvPr/>
        </p:nvSpPr>
        <p:spPr>
          <a:xfrm>
            <a:off x="10788290" y="4693400"/>
            <a:ext cx="907621" cy="276999"/>
          </a:xfrm>
          <a:prstGeom prst="rect">
            <a:avLst/>
          </a:prstGeom>
          <a:noFill/>
        </p:spPr>
        <p:txBody>
          <a:bodyPr wrap="none" rtlCol="0">
            <a:spAutoFit/>
          </a:bodyPr>
          <a:lstStyle/>
          <a:p>
            <a:r>
              <a:rPr lang="en-US" sz="1200" i="1" dirty="0" err="1">
                <a:latin typeface="Times New Roman" panose="02020603050405020304" pitchFamily="18" charset="0"/>
                <a:cs typeface="Times New Roman" panose="02020603050405020304" pitchFamily="18" charset="0"/>
              </a:rPr>
              <a:t>Nguồn</a:t>
            </a:r>
            <a:r>
              <a:rPr lang="en-US" sz="1200" i="1" dirty="0">
                <a:latin typeface="Times New Roman" panose="02020603050405020304" pitchFamily="18" charset="0"/>
                <a:cs typeface="Times New Roman" panose="02020603050405020304" pitchFamily="18" charset="0"/>
              </a:rPr>
              <a:t>: WB</a:t>
            </a:r>
          </a:p>
        </p:txBody>
      </p:sp>
      <p:grpSp>
        <p:nvGrpSpPr>
          <p:cNvPr id="8" name="Group 7">
            <a:extLst>
              <a:ext uri="{FF2B5EF4-FFF2-40B4-BE49-F238E27FC236}">
                <a16:creationId xmlns:a16="http://schemas.microsoft.com/office/drawing/2014/main" id="{F7FD9650-2918-DF79-D2E4-043D7737998E}"/>
              </a:ext>
            </a:extLst>
          </p:cNvPr>
          <p:cNvGrpSpPr/>
          <p:nvPr/>
        </p:nvGrpSpPr>
        <p:grpSpPr>
          <a:xfrm>
            <a:off x="6693031" y="1411593"/>
            <a:ext cx="5099901" cy="3200905"/>
            <a:chOff x="643147" y="3835654"/>
            <a:chExt cx="5563002" cy="2955366"/>
          </a:xfrm>
        </p:grpSpPr>
        <p:pic>
          <p:nvPicPr>
            <p:cNvPr id="9" name="Picture 8">
              <a:extLst>
                <a:ext uri="{FF2B5EF4-FFF2-40B4-BE49-F238E27FC236}">
                  <a16:creationId xmlns:a16="http://schemas.microsoft.com/office/drawing/2014/main" id="{CC5C6EB3-7884-9221-2CF4-AAAD694C1A10}"/>
                </a:ext>
              </a:extLst>
            </p:cNvPr>
            <p:cNvPicPr>
              <a:picLocks noChangeAspect="1"/>
            </p:cNvPicPr>
            <p:nvPr/>
          </p:nvPicPr>
          <p:blipFill>
            <a:blip r:embed="rId3"/>
            <a:stretch>
              <a:fillRect/>
            </a:stretch>
          </p:blipFill>
          <p:spPr>
            <a:xfrm>
              <a:off x="643147" y="3835989"/>
              <a:ext cx="5563002" cy="2955031"/>
            </a:xfrm>
            <a:prstGeom prst="rect">
              <a:avLst/>
            </a:prstGeom>
          </p:spPr>
        </p:pic>
        <p:sp>
          <p:nvSpPr>
            <p:cNvPr id="10" name="Title 1">
              <a:extLst>
                <a:ext uri="{FF2B5EF4-FFF2-40B4-BE49-F238E27FC236}">
                  <a16:creationId xmlns:a16="http://schemas.microsoft.com/office/drawing/2014/main" id="{8F95256C-705B-CF90-AE28-27C7AC7723D9}"/>
                </a:ext>
              </a:extLst>
            </p:cNvPr>
            <p:cNvSpPr txBox="1">
              <a:spLocks/>
            </p:cNvSpPr>
            <p:nvPr/>
          </p:nvSpPr>
          <p:spPr>
            <a:xfrm>
              <a:off x="945732" y="3835654"/>
              <a:ext cx="4665643" cy="603991"/>
            </a:xfrm>
            <a:prstGeom prst="rect">
              <a:avLst/>
            </a:prstGeom>
            <a:solidFill>
              <a:sysClr val="window" lastClr="FFFFFF"/>
            </a:solid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1600" b="1" i="0" u="none" strike="noStrike" kern="1200" cap="none" spc="0" normalizeH="0" baseline="0" noProof="0" dirty="0">
                  <a:ln>
                    <a:noFill/>
                  </a:ln>
                  <a:solidFill>
                    <a:prstClr val="black"/>
                  </a:solidFill>
                  <a:effectLst/>
                  <a:uLnTx/>
                  <a:uFillTx/>
                  <a:latin typeface="Times New Roman" panose="02020603050405020304" pitchFamily="18" charset="0"/>
                  <a:ea typeface="+mj-ea"/>
                  <a:cs typeface="Times New Roman" pitchFamily="18" charset="0"/>
                </a:rPr>
                <a:t>Tốc độ tăng trưởng GDP nông nghiệp</a:t>
              </a:r>
              <a:endParaRPr kumimoji="0" lang="en-GB" sz="1600" b="1" i="0" u="none" strike="noStrike" kern="1200" cap="none" spc="0" normalizeH="0" baseline="0" noProof="0" dirty="0">
                <a:ln>
                  <a:noFill/>
                </a:ln>
                <a:solidFill>
                  <a:prstClr val="black"/>
                </a:solidFill>
                <a:effectLst/>
                <a:uLnTx/>
                <a:uFillTx/>
                <a:latin typeface="Times New Roman" pitchFamily="18" charset="0"/>
                <a:ea typeface="+mj-ea"/>
                <a:cs typeface="Times New Roman" pitchFamily="18" charset="0"/>
              </a:endParaRPr>
            </a:p>
          </p:txBody>
        </p:sp>
      </p:grpSp>
      <p:cxnSp>
        <p:nvCxnSpPr>
          <p:cNvPr id="11" name="Straight Connector 10">
            <a:extLst>
              <a:ext uri="{FF2B5EF4-FFF2-40B4-BE49-F238E27FC236}">
                <a16:creationId xmlns:a16="http://schemas.microsoft.com/office/drawing/2014/main" id="{2012BE1B-C23F-AA6F-E2FD-76579D7EE14A}"/>
              </a:ext>
            </a:extLst>
          </p:cNvPr>
          <p:cNvCxnSpPr>
            <a:cxnSpLocks/>
          </p:cNvCxnSpPr>
          <p:nvPr/>
        </p:nvCxnSpPr>
        <p:spPr>
          <a:xfrm>
            <a:off x="255639" y="916734"/>
            <a:ext cx="9398524"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C17F92EA-922C-A62E-65B9-8F664599376E}"/>
              </a:ext>
            </a:extLst>
          </p:cNvPr>
          <p:cNvSpPr txBox="1">
            <a:spLocks/>
          </p:cNvSpPr>
          <p:nvPr/>
        </p:nvSpPr>
        <p:spPr>
          <a:xfrm>
            <a:off x="253738" y="300550"/>
            <a:ext cx="10515600" cy="616184"/>
          </a:xfrm>
          <a:prstGeom prst="rect">
            <a:avLst/>
          </a:prstGeom>
        </p:spPr>
        <p:txBody>
          <a:bodyPr>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r>
              <a:rPr lang="en-US" sz="3000" b="1" dirty="0" err="1">
                <a:latin typeface="Times New Roman" panose="02020603050405020304" pitchFamily="18" charset="0"/>
                <a:cs typeface="Times New Roman" panose="02020603050405020304" pitchFamily="18" charset="0"/>
              </a:rPr>
              <a:t>Tăng</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trưởng</a:t>
            </a:r>
            <a:endParaRPr lang="en-US" sz="3000" b="1" dirty="0"/>
          </a:p>
        </p:txBody>
      </p:sp>
    </p:spTree>
    <p:extLst>
      <p:ext uri="{BB962C8B-B14F-4D97-AF65-F5344CB8AC3E}">
        <p14:creationId xmlns:p14="http://schemas.microsoft.com/office/powerpoint/2010/main" val="10144981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BB6698-C6C0-C877-85F6-D1E27DEAFFC7}"/>
              </a:ext>
            </a:extLst>
          </p:cNvPr>
          <p:cNvSpPr txBox="1">
            <a:spLocks/>
          </p:cNvSpPr>
          <p:nvPr/>
        </p:nvSpPr>
        <p:spPr>
          <a:xfrm>
            <a:off x="307696" y="1232575"/>
            <a:ext cx="3201366" cy="1443187"/>
          </a:xfrm>
          <a:prstGeom prst="rect">
            <a:avLst/>
          </a:prstGeom>
        </p:spPr>
        <p:txBody>
          <a:bodyPr anchor="b">
            <a:normAutofit/>
          </a:bodyPr>
          <a:lstStyle>
            <a:lvl1pPr algn="l" defTabSz="914377" rtl="0" eaLnBrk="1" latinLnBrk="0" hangingPunct="1">
              <a:lnSpc>
                <a:spcPct val="90000"/>
              </a:lnSpc>
              <a:spcBef>
                <a:spcPct val="0"/>
              </a:spcBef>
              <a:buNone/>
              <a:defRPr sz="4400" kern="1200">
                <a:solidFill>
                  <a:schemeClr val="tx1"/>
                </a:solidFill>
                <a:latin typeface="+mj-lt"/>
                <a:ea typeface="+mj-ea"/>
                <a:cs typeface="+mj-cs"/>
              </a:defRPr>
            </a:lvl1pPr>
          </a:lstStyle>
          <a:p>
            <a:pPr algn="r"/>
            <a:r>
              <a:rPr lang="en-US" sz="4000" b="1" dirty="0">
                <a:latin typeface="Times New Roman" panose="02020603050405020304" pitchFamily="18" charset="0"/>
                <a:cs typeface="Times New Roman" panose="02020603050405020304" pitchFamily="18" charset="0"/>
              </a:rPr>
              <a:t>C</a:t>
            </a:r>
            <a:r>
              <a:rPr lang="vi-VN" sz="4000" b="1" dirty="0">
                <a:latin typeface="Times New Roman" panose="02020603050405020304" pitchFamily="18" charset="0"/>
                <a:cs typeface="Times New Roman" panose="02020603050405020304" pitchFamily="18" charset="0"/>
              </a:rPr>
              <a:t>hất lượng và giá trị </a:t>
            </a:r>
            <a:r>
              <a:rPr lang="en-US" sz="4000" b="1" dirty="0">
                <a:latin typeface="Times New Roman" panose="02020603050405020304" pitchFamily="18" charset="0"/>
                <a:cs typeface="Times New Roman" panose="02020603050405020304" pitchFamily="18" charset="0"/>
              </a:rPr>
              <a:t>NS</a:t>
            </a:r>
            <a:endParaRPr lang="en-US" sz="4000" b="1" dirty="0"/>
          </a:p>
        </p:txBody>
      </p:sp>
      <p:sp>
        <p:nvSpPr>
          <p:cNvPr id="3" name="Content Placeholder 2">
            <a:extLst>
              <a:ext uri="{FF2B5EF4-FFF2-40B4-BE49-F238E27FC236}">
                <a16:creationId xmlns:a16="http://schemas.microsoft.com/office/drawing/2014/main" id="{EF4648C0-9C70-BCC3-EDA1-12C559ABC266}"/>
              </a:ext>
            </a:extLst>
          </p:cNvPr>
          <p:cNvSpPr txBox="1">
            <a:spLocks/>
          </p:cNvSpPr>
          <p:nvPr/>
        </p:nvSpPr>
        <p:spPr>
          <a:xfrm>
            <a:off x="4187688" y="649480"/>
            <a:ext cx="7284733" cy="4002033"/>
          </a:xfrm>
          <a:prstGeom prst="rect">
            <a:avLst/>
          </a:prstGeom>
        </p:spPr>
        <p:txBody>
          <a:bodyPr anchor="ctr">
            <a:normAutofit/>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spcBef>
                <a:spcPts val="600"/>
              </a:spcBef>
            </a:pPr>
            <a:r>
              <a:rPr lang="pt-BR" sz="2000" b="1" dirty="0">
                <a:latin typeface="Times New Roman" panose="02020603050405020304" pitchFamily="18" charset="0"/>
                <a:cs typeface="Times New Roman" panose="02020603050405020304" pitchFamily="18" charset="0"/>
              </a:rPr>
              <a:t>SP đa dạng, hướng tới chất lượng cao: </a:t>
            </a:r>
            <a:r>
              <a:rPr lang="pt-BR" sz="2000" dirty="0">
                <a:latin typeface="Times New Roman" panose="02020603050405020304" pitchFamily="18" charset="0"/>
                <a:cs typeface="Times New Roman" panose="02020603050405020304" pitchFamily="18" charset="0"/>
              </a:rPr>
              <a:t>Tỷ trọng gạo chất lượng cao tăng từ 41% lên </a:t>
            </a:r>
            <a:r>
              <a:rPr lang="pt-BR" sz="2000" b="1" dirty="0">
                <a:latin typeface="Times New Roman" panose="02020603050405020304" pitchFamily="18" charset="0"/>
                <a:cs typeface="Times New Roman" panose="02020603050405020304" pitchFamily="18" charset="0"/>
              </a:rPr>
              <a:t>89% năm 2021</a:t>
            </a:r>
            <a:r>
              <a:rPr lang="pt-BR" sz="2000" dirty="0">
                <a:latin typeface="Times New Roman" panose="02020603050405020304" pitchFamily="18" charset="0"/>
                <a:cs typeface="Times New Roman" panose="02020603050405020304" pitchFamily="18" charset="0"/>
              </a:rPr>
              <a:t>. Nhiều sản phẩm rau quả đã vào thị trường khó tính như Hoa Kỳ, EU, Úc, Nhật Bản, Hàn Quốc. </a:t>
            </a:r>
          </a:p>
          <a:p>
            <a:pPr algn="just">
              <a:spcBef>
                <a:spcPts val="600"/>
              </a:spcBef>
            </a:pPr>
            <a:r>
              <a:rPr lang="en-US" sz="2000" b="1" dirty="0" err="1">
                <a:latin typeface="Times New Roman" panose="02020603050405020304" pitchFamily="18" charset="0"/>
                <a:cs typeface="Times New Roman" panose="02020603050405020304" pitchFamily="18" charset="0"/>
              </a:rPr>
              <a:t>Sản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xuất</a:t>
            </a:r>
            <a:r>
              <a:rPr lang="en-US" sz="2000" b="1" dirty="0">
                <a:latin typeface="Times New Roman" panose="02020603050405020304" pitchFamily="18" charset="0"/>
                <a:cs typeface="Times New Roman" panose="02020603050405020304" pitchFamily="18" charset="0"/>
              </a:rPr>
              <a:t> NN </a:t>
            </a:r>
            <a:r>
              <a:rPr lang="en-US" sz="2000" b="1" dirty="0" err="1">
                <a:latin typeface="Times New Roman" panose="02020603050405020304" pitchFamily="18" charset="0"/>
                <a:cs typeface="Times New Roman" panose="02020603050405020304" pitchFamily="18" charset="0"/>
              </a:rPr>
              <a:t>hướng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tới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sản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xuất</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bền</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vững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cường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chuẩn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xuất</a:t>
            </a:r>
            <a:r>
              <a:rPr lang="en-US" sz="2000" dirty="0">
                <a:latin typeface="Times New Roman" panose="02020603050405020304" pitchFamily="18" charset="0"/>
                <a:cs typeface="Times New Roman" panose="02020603050405020304" pitchFamily="18" charset="0"/>
              </a:rPr>
              <a:t> an </a:t>
            </a:r>
            <a:r>
              <a:rPr lang="en-US" sz="2000" dirty="0" err="1">
                <a:latin typeface="Times New Roman" panose="02020603050405020304" pitchFamily="18" charset="0"/>
                <a:cs typeface="Times New Roman" panose="02020603050405020304" pitchFamily="18" charset="0"/>
              </a:rPr>
              <a:t>toàn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bền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vững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nâng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cao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phẩm</a:t>
            </a:r>
            <a:endParaRPr lang="en-US" sz="2000" dirty="0">
              <a:latin typeface="Times New Roman" panose="02020603050405020304" pitchFamily="18" charset="0"/>
              <a:cs typeface="Times New Roman" panose="02020603050405020304" pitchFamily="18" charset="0"/>
            </a:endParaRPr>
          </a:p>
          <a:p>
            <a:pPr algn="just">
              <a:spcBef>
                <a:spcPts val="600"/>
              </a:spcBef>
            </a:pPr>
            <a:r>
              <a:rPr lang="it-IT" sz="2000" b="1" dirty="0">
                <a:latin typeface="Times New Roman" panose="02020603050405020304" pitchFamily="18" charset="0"/>
                <a:cs typeface="Times New Roman" panose="02020603050405020304" pitchFamily="18" charset="0"/>
              </a:rPr>
              <a:t>Chế biến phát triển: </a:t>
            </a:r>
            <a:r>
              <a:rPr lang="vi-VN" sz="2000" dirty="0">
                <a:latin typeface="Times New Roman" panose="02020603050405020304" pitchFamily="18" charset="0"/>
                <a:cs typeface="Times New Roman" panose="02020603050405020304" pitchFamily="18" charset="0"/>
              </a:rPr>
              <a:t>Công nghệ chế biến n</a:t>
            </a:r>
            <a:r>
              <a:rPr lang="it-IT" sz="2000" dirty="0">
                <a:latin typeface="Times New Roman" panose="02020603050405020304" pitchFamily="18" charset="0"/>
                <a:cs typeface="Times New Roman" panose="02020603050405020304" pitchFamily="18" charset="0"/>
              </a:rPr>
              <a:t>hiều ngành</a:t>
            </a:r>
            <a:r>
              <a:rPr lang="vi-VN" sz="2000" dirty="0">
                <a:latin typeface="Times New Roman" panose="02020603050405020304" pitchFamily="18" charset="0"/>
                <a:cs typeface="Times New Roman" panose="02020603050405020304" pitchFamily="18" charset="0"/>
              </a:rPr>
              <a:t> hàng đã </a:t>
            </a:r>
            <a:r>
              <a:rPr lang="it-IT" sz="2000" dirty="0">
                <a:latin typeface="Times New Roman" panose="02020603050405020304" pitchFamily="18" charset="0"/>
                <a:cs typeface="Times New Roman" panose="02020603050405020304" pitchFamily="18" charset="0"/>
              </a:rPr>
              <a:t> ngang </a:t>
            </a:r>
            <a:r>
              <a:rPr lang="vi-VN" sz="2000" dirty="0">
                <a:latin typeface="Times New Roman" panose="02020603050405020304" pitchFamily="18" charset="0"/>
                <a:cs typeface="Times New Roman" panose="02020603050405020304" pitchFamily="18" charset="0"/>
              </a:rPr>
              <a:t>với trình độ </a:t>
            </a:r>
            <a:r>
              <a:rPr lang="it-IT" sz="2000" dirty="0">
                <a:latin typeface="Times New Roman" panose="02020603050405020304" pitchFamily="18" charset="0"/>
                <a:cs typeface="Times New Roman" panose="02020603050405020304" pitchFamily="18" charset="0"/>
              </a:rPr>
              <a:t>khu vực và quốc tế</a:t>
            </a:r>
            <a:endParaRPr lang="en-US" sz="2000" dirty="0">
              <a:latin typeface="Times New Roman" panose="02020603050405020304" pitchFamily="18" charset="0"/>
              <a:cs typeface="Times New Roman" panose="02020603050405020304" pitchFamily="18" charset="0"/>
            </a:endParaRPr>
          </a:p>
          <a:p>
            <a:pPr>
              <a:spcBef>
                <a:spcPts val="600"/>
              </a:spcBef>
            </a:pPr>
            <a:endParaRPr lang="en-US" sz="2000" dirty="0">
              <a:latin typeface="Times New Roman" panose="02020603050405020304" pitchFamily="18" charset="0"/>
              <a:cs typeface="Times New Roman" panose="02020603050405020304" pitchFamily="18" charset="0"/>
            </a:endParaRPr>
          </a:p>
        </p:txBody>
      </p:sp>
      <p:cxnSp>
        <p:nvCxnSpPr>
          <p:cNvPr id="4" name="Straight Connector 3">
            <a:extLst>
              <a:ext uri="{FF2B5EF4-FFF2-40B4-BE49-F238E27FC236}">
                <a16:creationId xmlns:a16="http://schemas.microsoft.com/office/drawing/2014/main" id="{DC1F64A0-5BB8-61DC-F564-328F8F47D782}"/>
              </a:ext>
            </a:extLst>
          </p:cNvPr>
          <p:cNvCxnSpPr>
            <a:cxnSpLocks/>
          </p:cNvCxnSpPr>
          <p:nvPr/>
        </p:nvCxnSpPr>
        <p:spPr>
          <a:xfrm>
            <a:off x="3882884" y="480520"/>
            <a:ext cx="0" cy="4502297"/>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08213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PresentationGO">
  <a:themeElements>
    <a:clrScheme name="PGO - Floral Pastel">
      <a:dk1>
        <a:srgbClr val="000000"/>
      </a:dk1>
      <a:lt1>
        <a:srgbClr val="FFFFFF"/>
      </a:lt1>
      <a:dk2>
        <a:srgbClr val="5E5E5E"/>
      </a:dk2>
      <a:lt2>
        <a:srgbClr val="D6D5D5"/>
      </a:lt2>
      <a:accent1>
        <a:srgbClr val="FBDB95"/>
      </a:accent1>
      <a:accent2>
        <a:srgbClr val="F5AA96"/>
      </a:accent2>
      <a:accent3>
        <a:srgbClr val="A5D7CD"/>
      </a:accent3>
      <a:accent4>
        <a:srgbClr val="E18ABD"/>
      </a:accent4>
      <a:accent5>
        <a:srgbClr val="EF4C4D"/>
      </a:accent5>
      <a:accent6>
        <a:srgbClr val="000000"/>
      </a:accent6>
      <a:hlink>
        <a:srgbClr val="202933"/>
      </a:hlink>
      <a:folHlink>
        <a:srgbClr val="F5F6F9"/>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57_T_PGO_Floral-Pastel-16x9.pptx" id="{6966AAEE-B13B-4D3B-8F9C-F0C8B7A85B0E}" vid="{6754B6CE-C147-4DEB-AE47-6B0A9837C9F2}"/>
    </a:ext>
  </a:extLst>
</a:theme>
</file>

<file path=ppt/theme/theme3.xml><?xml version="1.0" encoding="utf-8"?>
<a:theme xmlns:a="http://schemas.openxmlformats.org/drawingml/2006/main" name="1_PresentationGO">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0223_T_PGO_Abstract-Origami-16x9.pptx" id="{3D318846-6C60-44BE-AFAE-957E36712287}" vid="{41773F40-D02D-4F01-9AA5-8D1F1E60BB05}"/>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www.freeppt7.com">
  <a:themeElements>
    <a:clrScheme name="自定义 415">
      <a:dk1>
        <a:srgbClr val="000000"/>
      </a:dk1>
      <a:lt1>
        <a:srgbClr val="FFFFFF"/>
      </a:lt1>
      <a:dk2>
        <a:srgbClr val="778495"/>
      </a:dk2>
      <a:lt2>
        <a:srgbClr val="F0F0F0"/>
      </a:lt2>
      <a:accent1>
        <a:srgbClr val="00759E"/>
      </a:accent1>
      <a:accent2>
        <a:srgbClr val="0B4F73"/>
      </a:accent2>
      <a:accent3>
        <a:srgbClr val="1798BB"/>
      </a:accent3>
      <a:accent4>
        <a:srgbClr val="00759E"/>
      </a:accent4>
      <a:accent5>
        <a:srgbClr val="0B4F73"/>
      </a:accent5>
      <a:accent6>
        <a:srgbClr val="1798BB"/>
      </a:accent6>
      <a:hlink>
        <a:srgbClr val="00759E"/>
      </a:hlink>
      <a:folHlink>
        <a:srgbClr val="BFBFBF"/>
      </a:folHlink>
    </a:clrScheme>
    <a:fontScheme name="50etaf1x">
      <a:majorFont>
        <a:latin typeface="微软雅黑"/>
        <a:ea typeface="微软雅黑"/>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Facet</Template>
  <TotalTime>7260</TotalTime>
  <Words>3630</Words>
  <Application>Microsoft Office PowerPoint</Application>
  <PresentationFormat>Màn hình rộng</PresentationFormat>
  <Paragraphs>290</Paragraphs>
  <Slides>50</Slides>
  <Notes>15</Notes>
  <HiddenSlides>0</HiddenSlides>
  <MMClips>0</MMClips>
  <ScaleCrop>false</ScaleCrop>
  <HeadingPairs>
    <vt:vector size="4" baseType="variant">
      <vt:variant>
        <vt:lpstr>Chủ đề</vt:lpstr>
      </vt:variant>
      <vt:variant>
        <vt:i4>6</vt:i4>
      </vt:variant>
      <vt:variant>
        <vt:lpstr>Tiêu đề Bản chiếu</vt:lpstr>
      </vt:variant>
      <vt:variant>
        <vt:i4>50</vt:i4>
      </vt:variant>
    </vt:vector>
  </HeadingPairs>
  <TitlesOfParts>
    <vt:vector size="56" baseType="lpstr">
      <vt:lpstr>Office Theme</vt:lpstr>
      <vt:lpstr>PresentationGO</vt:lpstr>
      <vt:lpstr>1_PresentationGO</vt:lpstr>
      <vt:lpstr>3_Office Theme</vt:lpstr>
      <vt:lpstr>4_Office Theme</vt:lpstr>
      <vt:lpstr>2_www.freeppt7.com</vt:lpstr>
      <vt:lpstr>Bản trình bày PowerPoint</vt:lpstr>
      <vt:lpstr>Bản trình bày PowerPoint</vt:lpstr>
      <vt:lpstr>Bản trình bày PowerPoint</vt:lpstr>
      <vt:lpstr>Bản trình bày PowerPoint</vt:lpstr>
      <vt:lpstr>Bản trình bày PowerPoint</vt:lpstr>
      <vt:lpstr>NÔNG NGHIỆP</vt:lpstr>
      <vt:lpstr>Bản trình bày PowerPoint</vt:lpstr>
      <vt:lpstr>Bản trình bày PowerPoint</vt:lpstr>
      <vt:lpstr>Bản trình bày PowerPoint</vt:lpstr>
      <vt:lpstr>Bản trình bày PowerPoint</vt:lpstr>
      <vt:lpstr>Bản trình bày PowerPoint</vt:lpstr>
      <vt:lpstr>Bản trình bày PowerPoint</vt:lpstr>
      <vt:lpstr>NÔNG THÔN</vt:lpstr>
      <vt:lpstr>Bản trình bày PowerPoint</vt:lpstr>
      <vt:lpstr>Bản trình bày PowerPoint</vt:lpstr>
      <vt:lpstr>NÔNG DÂN</vt:lpstr>
      <vt:lpstr>Bản trình bày PowerPoint</vt:lpstr>
      <vt:lpstr>Bản trình bày PowerPoint</vt:lpstr>
      <vt:lpstr>TỒN TẠI, HẠN CHẾ</vt:lpstr>
      <vt:lpstr> Các “Nút thắt” của NN</vt:lpstr>
      <vt:lpstr>Các thuộc tính của Thế giới -VUCA (Biến động, Bất định, Phức tạp, Mơ hồ)  </vt:lpstr>
      <vt:lpstr>Ngành Nông nghiệp và 03 chữ “BIẾN”  </vt:lpstr>
      <vt:lpstr>BIẾN CHUYỂN XU THẾ TIÊU DÙNG </vt:lpstr>
      <vt:lpstr>Bản trình bày PowerPoint</vt:lpstr>
      <vt:lpstr>Bản trình bày PowerPoint</vt:lpstr>
      <vt:lpstr>SỰ CẦN THIẾT </vt:lpstr>
      <vt:lpstr>DƯ ĐỊA MỚI VỚI NGÀNH NÔNG NGHIỆP  </vt:lpstr>
      <vt:lpstr>Bản trình bày PowerPoint</vt:lpstr>
      <vt:lpstr>   Nông nghiệp, nông dân,  nông thôn có vai trò chiến lược</vt:lpstr>
      <vt:lpstr>Bản trình bày PowerPoint</vt:lpstr>
      <vt:lpstr>Phát triển Nông nghiệp  hiệu quả, bền vững</vt:lpstr>
      <vt:lpstr>Xây dựng Nông thôn hiện đại,       văn minh  </vt:lpstr>
      <vt:lpstr>Phát triển NN-ND-NT là trách nhiệm, nhiệm vụ trọng tâm của cả hệ thống chính trị và xã hội </vt:lpstr>
      <vt:lpstr>Bản trình bày PowerPoint</vt:lpstr>
      <vt:lpstr>Bản trình bày PowerPoint</vt:lpstr>
      <vt:lpstr>Bản trình bày PowerPoint</vt:lpstr>
      <vt:lpstr>TẦM NHÌN ĐẾN 2050</vt:lpstr>
      <vt:lpstr>Bản trình bày PowerPoint</vt:lpstr>
      <vt:lpstr>Tiếp tục truyền thông, nâng cao nhận thức về: “Cơ cấu lại nông nghiệp, phát triển nông thôn, kinh tế nông thôn gắn với xây dựng nông thôn mới theo hướng nông nghiệp sinh thái, nông thôn hiện đại, nông dân thông minh” </vt:lpstr>
      <vt:lpstr>Nâng cao vai trò, vị thế, năng lực làm chủ,  cải thiện toàn diện đời sống vật chất, tinh thần của nông dân và cư dân nông thôn</vt:lpstr>
      <vt:lpstr>Phát triển nền nông nghiệp hiệu quả, bền vững theo hướng sinh thái, ứng dụng khoa học - công nghệ       tiên tiến, nâng cao chất lượng, giá trị gia tăng</vt:lpstr>
      <vt:lpstr>Phát triển mạnh công nghiệp, dịch vụ, chuyển dịch cơ cấu kinh tế, tạo việc làm tại chỗ cho lao động nông thôn</vt:lpstr>
      <vt:lpstr>Xây dựng nông thôn theo hướng hiện đại, phát triển toàn diện, bền vững gắn với đô thị hoá, bảo đảm thực chất, đi vào chiều sâu, hiệu quả, vì lợi ích của người dân</vt:lpstr>
      <vt:lpstr>Bản trình bày PowerPoint</vt:lpstr>
      <vt:lpstr>Bản trình bày PowerPoint</vt:lpstr>
      <vt:lpstr>Tạo đột phá trong nghiên cứu, ứng dụng khoa học công nghệ, đổi mới sáng tạo, chuyển đổi số;         đào tạo nhân lực phục vụ yêu cầu phát triển nông nghiệp, nông thôn</vt:lpstr>
      <vt:lpstr>Quản lý tài nguyên, bảo vệ môi trường nông thôn, nâng cao khả năng thích ứng với biến đổi khí hậu, phòng, chống thiên tai</vt:lpstr>
      <vt:lpstr>Bản trình bày PowerPoint</vt:lpstr>
      <vt:lpstr>Tăng cường sự lãnh đạo của Đảng, nâng cao hiệu lực, hiệu quả quản lý của Nhà nước, phát huy vai trò của Mặt trận Tổ quốc Việt Nam, Hội Nông dân và các tổ chức chính trị - xã hội, xã hội - nghề nghiệp ở nông thôn</vt:lpstr>
      <vt:lpstr>Bản trình bày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Chiến lược phát triển nông nghiệp và nông thôn bền vững giai đoạn 2021 - 2030, tầm nhìn đến năm 2050</dc:title>
  <dc:creator>Hung Nguyen</dc:creator>
  <cp:lastModifiedBy>Cường Nguyễn</cp:lastModifiedBy>
  <cp:revision>302</cp:revision>
  <cp:lastPrinted>2022-04-14T09:34:08Z</cp:lastPrinted>
  <dcterms:created xsi:type="dcterms:W3CDTF">2022-02-10T09:07:38Z</dcterms:created>
  <dcterms:modified xsi:type="dcterms:W3CDTF">2023-06-16T03:52:04Z</dcterms:modified>
</cp:coreProperties>
</file>